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981-B637-4674-9265-A06DFC7C0CB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04C0-D69F-455E-A59F-F666983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981-B637-4674-9265-A06DFC7C0CB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04C0-D69F-455E-A59F-F666983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6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981-B637-4674-9265-A06DFC7C0CB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04C0-D69F-455E-A59F-F666983A149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014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981-B637-4674-9265-A06DFC7C0CB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04C0-D69F-455E-A59F-F666983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16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981-B637-4674-9265-A06DFC7C0CB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04C0-D69F-455E-A59F-F666983A14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0133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981-B637-4674-9265-A06DFC7C0CB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04C0-D69F-455E-A59F-F666983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3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981-B637-4674-9265-A06DFC7C0CB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04C0-D69F-455E-A59F-F666983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41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981-B637-4674-9265-A06DFC7C0CB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04C0-D69F-455E-A59F-F666983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9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981-B637-4674-9265-A06DFC7C0CB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04C0-D69F-455E-A59F-F666983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981-B637-4674-9265-A06DFC7C0CB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04C0-D69F-455E-A59F-F666983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5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981-B637-4674-9265-A06DFC7C0CB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04C0-D69F-455E-A59F-F666983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981-B637-4674-9265-A06DFC7C0CB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04C0-D69F-455E-A59F-F666983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5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981-B637-4674-9265-A06DFC7C0CB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04C0-D69F-455E-A59F-F666983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981-B637-4674-9265-A06DFC7C0CB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04C0-D69F-455E-A59F-F666983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981-B637-4674-9265-A06DFC7C0CB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04C0-D69F-455E-A59F-F666983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1981-B637-4674-9265-A06DFC7C0CB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04C0-D69F-455E-A59F-F666983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D1981-B637-4674-9265-A06DFC7C0CB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A404C0-D69F-455E-A59F-F666983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D144-2E7D-E9D4-0935-AAE558DB9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en-US" sz="8000" dirty="0"/>
              <a:t>Parasoft Selenic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7A52C-D1B5-F8E0-8FCF-478062FDE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7182" y="643465"/>
            <a:ext cx="5961044" cy="722492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Marwa sadek</a:t>
            </a:r>
          </a:p>
        </p:txBody>
      </p:sp>
    </p:spTree>
    <p:extLst>
      <p:ext uri="{BB962C8B-B14F-4D97-AF65-F5344CB8AC3E}">
        <p14:creationId xmlns:p14="http://schemas.microsoft.com/office/powerpoint/2010/main" val="181093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B86-EAD3-0D16-AB99-1ACF441B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Parasoft Selenic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DFAC-2F44-D081-1DEB-970BFF4E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and record</a:t>
            </a:r>
          </a:p>
          <a:p>
            <a:pPr lvl="1"/>
            <a:r>
              <a:rPr lang="en-US" dirty="0"/>
              <a:t>Try play and record</a:t>
            </a:r>
          </a:p>
          <a:p>
            <a:pPr lvl="1"/>
            <a:r>
              <a:rPr lang="en-US" dirty="0"/>
              <a:t>Assert text</a:t>
            </a:r>
          </a:p>
          <a:p>
            <a:pPr lvl="1"/>
            <a:r>
              <a:rPr lang="en-US" dirty="0"/>
              <a:t>Java with Eclipse and IntelliJ</a:t>
            </a:r>
          </a:p>
          <a:p>
            <a:r>
              <a:rPr lang="en-US" dirty="0"/>
              <a:t>Start Project from Scratch</a:t>
            </a:r>
          </a:p>
          <a:p>
            <a:r>
              <a:rPr lang="en-US" dirty="0"/>
              <a:t>Import on existing project on your IDE</a:t>
            </a:r>
          </a:p>
          <a:p>
            <a:r>
              <a:rPr lang="en-US" dirty="0"/>
              <a:t>Code Generated with POM</a:t>
            </a:r>
          </a:p>
          <a:p>
            <a:pPr lvl="1"/>
            <a:r>
              <a:rPr lang="en-US" dirty="0"/>
              <a:t>Common functions for page actions /selectors</a:t>
            </a:r>
          </a:p>
          <a:p>
            <a:r>
              <a:rPr lang="en-US" dirty="0"/>
              <a:t>Add customized code Ex: database checks / Nav bar active icon,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5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C47A-FFDD-3542-50BC-5DA095B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Parasoft Selenic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AF71-33A7-5827-1826-FB45D2D9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Parasoft selenic is plugin added to your IDE, you can run using </a:t>
            </a:r>
            <a:r>
              <a:rPr lang="en-US" dirty="0" err="1"/>
              <a:t>parasoft</a:t>
            </a:r>
            <a:r>
              <a:rPr lang="en-US" dirty="0"/>
              <a:t> selenic</a:t>
            </a:r>
          </a:p>
          <a:p>
            <a:r>
              <a:rPr lang="en-US" dirty="0"/>
              <a:t>Self healing</a:t>
            </a:r>
          </a:p>
          <a:p>
            <a:pPr lvl="1"/>
            <a:r>
              <a:rPr lang="en-US" dirty="0"/>
              <a:t>Healed selector </a:t>
            </a:r>
            <a:r>
              <a:rPr lang="en-US" dirty="0" err="1"/>
              <a:t>NewChem</a:t>
            </a:r>
            <a:r>
              <a:rPr lang="en-US" dirty="0"/>
              <a:t>&gt;test 1283</a:t>
            </a:r>
          </a:p>
        </p:txBody>
      </p:sp>
    </p:spTree>
    <p:extLst>
      <p:ext uri="{BB962C8B-B14F-4D97-AF65-F5344CB8AC3E}">
        <p14:creationId xmlns:p14="http://schemas.microsoft.com/office/powerpoint/2010/main" val="344007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F59B-E465-610C-0493-2A61042D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Healing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A594-575A-834F-8C23-44492ED3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Parasoft Selenic fixes common Selenium problems with AI-powered self-healing to minimize runtime failures, test impact analysis to dramatically reduce test execution time, and the ability to record new scenarios using a Chrome extension to create Page Object Model Selenium code.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self healing to increase the wait time to check if the element exist or not</a:t>
            </a:r>
          </a:p>
          <a:p>
            <a:r>
              <a:rPr lang="en-US" dirty="0"/>
              <a:t>Can change selectors based on history</a:t>
            </a:r>
          </a:p>
          <a:p>
            <a:r>
              <a:rPr lang="en-US" dirty="0"/>
              <a:t>Detect threshold to make performance test </a:t>
            </a:r>
          </a:p>
        </p:txBody>
      </p:sp>
    </p:spTree>
    <p:extLst>
      <p:ext uri="{BB962C8B-B14F-4D97-AF65-F5344CB8AC3E}">
        <p14:creationId xmlns:p14="http://schemas.microsoft.com/office/powerpoint/2010/main" val="17131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4ADE-E678-B322-B42D-1A7709BD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2252-8258-9F70-EAF6-6E876F98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healing by suggestion for another selector works successfully in some cases</a:t>
            </a:r>
          </a:p>
          <a:p>
            <a:r>
              <a:rPr lang="en-US" dirty="0"/>
              <a:t>Enable you to update the test directly</a:t>
            </a:r>
          </a:p>
          <a:p>
            <a:r>
              <a:rPr lang="en-US" dirty="0"/>
              <a:t>Self heal is not and test is completed successfully</a:t>
            </a:r>
          </a:p>
          <a:p>
            <a:r>
              <a:rPr lang="en-US" dirty="0"/>
              <a:t>Adding code framework and dependencies </a:t>
            </a:r>
          </a:p>
          <a:p>
            <a:r>
              <a:rPr lang="en-US" dirty="0"/>
              <a:t>Has specific selector detection for sales force</a:t>
            </a:r>
          </a:p>
          <a:p>
            <a:r>
              <a:rPr lang="en-US" dirty="0"/>
              <a:t>Can be integrated with </a:t>
            </a:r>
            <a:r>
              <a:rPr lang="en-US" dirty="0" err="1"/>
              <a:t>Aplitool</a:t>
            </a:r>
            <a:r>
              <a:rPr lang="en-US" dirty="0"/>
              <a:t> visual testing</a:t>
            </a:r>
          </a:p>
          <a:p>
            <a:r>
              <a:rPr lang="en-US" dirty="0"/>
              <a:t>Integrate with Azure CI/CD tool</a:t>
            </a:r>
          </a:p>
        </p:txBody>
      </p:sp>
    </p:spTree>
    <p:extLst>
      <p:ext uri="{BB962C8B-B14F-4D97-AF65-F5344CB8AC3E}">
        <p14:creationId xmlns:p14="http://schemas.microsoft.com/office/powerpoint/2010/main" val="130762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1EF48-4FAB-E3F9-23A7-95C6548DD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06FB-E01E-5E68-95F3-571E1A07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9E42-2CA1-1BFA-5E90-A3A4258D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Selectors are misleading and needs to be updated ex: create button , Div</a:t>
            </a:r>
          </a:p>
          <a:p>
            <a:r>
              <a:rPr lang="en-US" dirty="0"/>
              <a:t>Sometimes LOCATOR_DETECTION_FAILED</a:t>
            </a:r>
          </a:p>
          <a:p>
            <a:r>
              <a:rPr lang="en-US" dirty="0"/>
              <a:t>Selectors are not unique, it identifies selectors that are changing in runtime</a:t>
            </a:r>
          </a:p>
          <a:p>
            <a:r>
              <a:rPr lang="en-US" dirty="0"/>
              <a:t>Record sometimes is not working due to bad locators</a:t>
            </a:r>
          </a:p>
          <a:p>
            <a:r>
              <a:rPr lang="en-US" dirty="0"/>
              <a:t>In one can I added manual wait time, as the self healing is not wait for the full page to be displayed and wait for element present although this issue is not in </a:t>
            </a:r>
            <a:r>
              <a:rPr lang="en-US" dirty="0" err="1"/>
              <a:t>katalon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38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13ED3F5BDF34BBC07FB103BBBF189" ma:contentTypeVersion="14" ma:contentTypeDescription="Create a new document." ma:contentTypeScope="" ma:versionID="41bbcc1cd32b9782a7eb099a79f731d2">
  <xsd:schema xmlns:xsd="http://www.w3.org/2001/XMLSchema" xmlns:xs="http://www.w3.org/2001/XMLSchema" xmlns:p="http://schemas.microsoft.com/office/2006/metadata/properties" xmlns:ns2="c9b20726-d3dd-4688-bcf3-65aa67635340" xmlns:ns3="bc6448ac-f073-409e-8621-2ded9486e2a4" targetNamespace="http://schemas.microsoft.com/office/2006/metadata/properties" ma:root="true" ma:fieldsID="0d7582b719b11013dc99eae6251192a5" ns2:_="" ns3:_="">
    <xsd:import namespace="c9b20726-d3dd-4688-bcf3-65aa67635340"/>
    <xsd:import namespace="bc6448ac-f073-409e-8621-2ded9486e2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b20726-d3dd-4688-bcf3-65aa67635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ed8ed68-f0b6-4efe-988f-e0ccbf7167f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448ac-f073-409e-8621-2ded9486e2a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79b1a35-4698-4832-8612-85e5c3200808}" ma:internalName="TaxCatchAll" ma:showField="CatchAllData" ma:web="bc6448ac-f073-409e-8621-2ded9486e2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6448ac-f073-409e-8621-2ded9486e2a4" xsi:nil="true"/>
    <lcf76f155ced4ddcb4097134ff3c332f xmlns="c9b20726-d3dd-4688-bcf3-65aa6763534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88108B-4237-471B-B378-A186DBADAB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b20726-d3dd-4688-bcf3-65aa67635340"/>
    <ds:schemaRef ds:uri="bc6448ac-f073-409e-8621-2ded9486e2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E56C90-5C7A-4976-AB4E-F66F6EAD0BAB}">
  <ds:schemaRefs>
    <ds:schemaRef ds:uri="http://schemas.microsoft.com/office/2006/metadata/properties"/>
    <ds:schemaRef ds:uri="http://schemas.microsoft.com/office/infopath/2007/PartnerControls"/>
    <ds:schemaRef ds:uri="bc6448ac-f073-409e-8621-2ded9486e2a4"/>
    <ds:schemaRef ds:uri="c9b20726-d3dd-4688-bcf3-65aa67635340"/>
  </ds:schemaRefs>
</ds:datastoreItem>
</file>

<file path=customXml/itemProps3.xml><?xml version="1.0" encoding="utf-8"?>
<ds:datastoreItem xmlns:ds="http://schemas.openxmlformats.org/officeDocument/2006/customXml" ds:itemID="{6EE799A3-F697-4B3A-B84F-30121564D4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289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Parasoft Selenic Tool</vt:lpstr>
      <vt:lpstr>Parasoft Selenic Features</vt:lpstr>
      <vt:lpstr>Parasoft Selenic Execution</vt:lpstr>
      <vt:lpstr>Self Healing</vt:lpstr>
      <vt:lpstr>Advantage</vt:lpstr>
      <vt:lpstr>Disadvantage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Parasoft Selenic Tool</dc:title>
  <dc:creator>Marwa Sadek</dc:creator>
  <cp:lastModifiedBy>Marwa Sadek</cp:lastModifiedBy>
  <cp:revision>27</cp:revision>
  <dcterms:created xsi:type="dcterms:W3CDTF">2024-03-07T14:23:00Z</dcterms:created>
  <dcterms:modified xsi:type="dcterms:W3CDTF">2024-04-02T10:31:31Z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0x0101003E213ED3F5BDF34BBC07FB103BBBF189</vt:lpwstr>
  </property>
</Properties>
</file>