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59" r:id="rId6"/>
    <p:sldId id="321" r:id="rId7"/>
    <p:sldId id="322" r:id="rId8"/>
    <p:sldId id="315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1F"/>
    <a:srgbClr val="F5821E"/>
    <a:srgbClr val="20B9EC"/>
    <a:srgbClr val="51B255"/>
    <a:srgbClr val="58585A"/>
    <a:srgbClr val="6C6C6C"/>
    <a:srgbClr val="F59D21"/>
    <a:srgbClr val="0E8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4" autoAdjust="0"/>
    <p:restoredTop sz="96144" autoAdjust="0"/>
  </p:normalViewPr>
  <p:slideViewPr>
    <p:cSldViewPr snapToGrid="0">
      <p:cViewPr varScale="1">
        <p:scale>
          <a:sx n="117" d="100"/>
          <a:sy n="117" d="100"/>
        </p:scale>
        <p:origin x="13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878"/>
    </p:cViewPr>
  </p:sorterViewPr>
  <p:notesViewPr>
    <p:cSldViewPr snapToGrid="0">
      <p:cViewPr varScale="1">
        <p:scale>
          <a:sx n="111" d="100"/>
          <a:sy n="111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FF54-310F-4821-A32D-BC1284A3685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F332-79C1-45C2-B1F0-DBF24393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05CD-46AF-452D-9610-5607E27DD3DE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DF4-EEE5-45BB-9F7A-E7BC0224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8BD-2637-8041-8473-7C756BEECE52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C27BC2-049F-B147-A028-6793C48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1856097" y="1912763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5527780" y="1912762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9199463" y="1881068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1856097" y="4069815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19"/>
          </p:nvPr>
        </p:nvSpPr>
        <p:spPr>
          <a:xfrm>
            <a:off x="5527780" y="4047560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4"/>
          <p:cNvSpPr>
            <a:spLocks noGrp="1" noChangeAspect="1"/>
          </p:cNvSpPr>
          <p:nvPr>
            <p:ph type="pic" sz="quarter" idx="21"/>
          </p:nvPr>
        </p:nvSpPr>
        <p:spPr>
          <a:xfrm>
            <a:off x="9199463" y="4055924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B5CAE-6575-0E42-8940-57C2BD2351BB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10B9A43-6304-3E42-A313-40BA181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3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5" r:id="rId3"/>
    <p:sldLayoutId id="214748371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8118" y="-3673"/>
            <a:ext cx="12200118" cy="6861673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5768" y="4506604"/>
            <a:ext cx="4389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 Live Demo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70" y="5904697"/>
            <a:ext cx="75940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Hagar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Elgabry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                                   05/31/2022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094" y="236086"/>
            <a:ext cx="1611732" cy="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13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491319"/>
            <a:ext cx="386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4" name="Oval 3"/>
          <p:cNvSpPr/>
          <p:nvPr/>
        </p:nvSpPr>
        <p:spPr>
          <a:xfrm>
            <a:off x="764275" y="1520570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4275" y="210821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64275" y="2676888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4120" y="1540362"/>
            <a:ext cx="736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Architecture of Git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4107" y="2131996"/>
            <a:ext cx="41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GitHub?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4107" y="2676888"/>
            <a:ext cx="30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Live Demo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5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554803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Architecture of Git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A7B26-E707-5684-2D06-B61BFE85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1" y="1609181"/>
            <a:ext cx="7826150" cy="41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41005" y="1554636"/>
            <a:ext cx="10056962" cy="1323439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GitHub.com is a website to upload your repositories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Provides Backup and visual interface to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 != GitHub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481" y="515750"/>
            <a:ext cx="112157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GitHub?</a:t>
            </a:r>
          </a:p>
          <a:p>
            <a:endParaRPr lang="en-US" dirty="0">
              <a:solidFill>
                <a:srgbClr val="F9831F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548FA-BF45-628E-C913-7CB1E701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" r="-1" b="459"/>
          <a:stretch/>
        </p:blipFill>
        <p:spPr>
          <a:xfrm>
            <a:off x="876694" y="599656"/>
            <a:ext cx="9756742" cy="52503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515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fld id="{33581D15-6F80-46E9-9551-29B1D9C0E817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54034" y="507962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0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0"/>
            <a:ext cx="12193589" cy="6858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81DC8-1C4D-7142-8871-8E4A4999B1FB}"/>
              </a:ext>
            </a:extLst>
          </p:cNvPr>
          <p:cNvSpPr txBox="1"/>
          <p:nvPr/>
        </p:nvSpPr>
        <p:spPr>
          <a:xfrm>
            <a:off x="4758814" y="1331263"/>
            <a:ext cx="712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BF42F-0AF5-0C48-8195-D6B19B4FF6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7664" y="6247229"/>
            <a:ext cx="1388344" cy="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27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igher Educ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63CB9CED0684E8D63E2595E69DB62" ma:contentTypeVersion="14" ma:contentTypeDescription="Create a new document." ma:contentTypeScope="" ma:versionID="84e6bb836fabcac988da6e8220c30e60">
  <xsd:schema xmlns:xsd="http://www.w3.org/2001/XMLSchema" xmlns:xs="http://www.w3.org/2001/XMLSchema" xmlns:p="http://schemas.microsoft.com/office/2006/metadata/properties" xmlns:ns2="088601a7-6de4-484b-b762-3034eba6fe9a" xmlns:ns3="965c5346-9015-486c-be64-48ce80c91c1b" targetNamespace="http://schemas.microsoft.com/office/2006/metadata/properties" ma:root="true" ma:fieldsID="37f3cdd2e5ee789b144ee4bb5fc54760" ns2:_="" ns3:_="">
    <xsd:import namespace="088601a7-6de4-484b-b762-3034eba6fe9a"/>
    <xsd:import namespace="965c5346-9015-486c-be64-48ce80c91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tatus" minOccurs="0"/>
                <xsd:element ref="ns2:Status2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601a7-6de4-484b-b762-3034eba6f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" ma:index="18" nillable="true" ma:displayName="Status" ma:format="Dropdown" ma:internalName="Status">
      <xsd:simpleType>
        <xsd:union memberTypes="dms:Text">
          <xsd:simpleType>
            <xsd:restriction base="dms:Choice">
              <xsd:enumeration value="Confirmed"/>
              <xsd:enumeration value="Declined"/>
              <xsd:enumeration value="Not Sure"/>
            </xsd:restriction>
          </xsd:simpleType>
        </xsd:union>
      </xsd:simpleType>
    </xsd:element>
    <xsd:element name="Status2" ma:index="19" nillable="true" ma:displayName="Status2" ma:default="1" ma:format="Dropdown" ma:internalName="Status2">
      <xsd:simpleType>
        <xsd:restriction base="dms:Boolea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c5346-9015-486c-be64-48ce80c91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088601a7-6de4-484b-b762-3034eba6fe9a" xsi:nil="true"/>
    <Status2 xmlns="088601a7-6de4-484b-b762-3034eba6fe9a">true</Status2>
  </documentManagement>
</p:properties>
</file>

<file path=customXml/itemProps1.xml><?xml version="1.0" encoding="utf-8"?>
<ds:datastoreItem xmlns:ds="http://schemas.openxmlformats.org/officeDocument/2006/customXml" ds:itemID="{F0CB27FA-63D3-42FF-B585-783DCD3915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8D606F-3DE6-4653-B9E8-58D1B763F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601a7-6de4-484b-b762-3034eba6fe9a"/>
    <ds:schemaRef ds:uri="965c5346-9015-486c-be64-48ce80c91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679838-7C23-4E22-9B06-E268C43BB9D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65c5346-9015-486c-be64-48ce80c91c1b"/>
    <ds:schemaRef ds:uri="088601a7-6de4-484b-b762-3034eba6fe9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15406</TotalTime>
  <Words>62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Roboto</vt:lpstr>
      <vt:lpstr>Roboto Light</vt:lpstr>
      <vt:lpstr>Segoe UI</vt:lpstr>
      <vt:lpstr>Segoe UI Semibold</vt:lpstr>
      <vt:lpstr>Sofia Pro Medium</vt:lpstr>
      <vt:lpstr>Higher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Salah</dc:creator>
  <cp:lastModifiedBy>Hagar Abdelsamad</cp:lastModifiedBy>
  <cp:revision>167</cp:revision>
  <dcterms:created xsi:type="dcterms:W3CDTF">2016-10-24T09:09:49Z</dcterms:created>
  <dcterms:modified xsi:type="dcterms:W3CDTF">2022-05-31T10:13:20Z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0x010100AEB63CB9CED0684E8D63E2595E69DB62</vt:lpwstr>
  </property>
</Properties>
</file>