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DC3A7-A387-4282-9B70-2E585E500F39}" v="175" dt="2022-03-31T17:29:21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78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7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832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53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7527-DC17-4C19-A8F8-E6519FC65A0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EF3244-2551-4A09-BBD2-A2932BAF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39D9-646B-4882-A8A7-B416A166A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Consonant sounds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B577B-EBBA-4E76-8D7D-6C6F931DB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9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88CE-B69A-478F-B84F-1F853059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Tongue twisters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7BA2-A3CA-4E6C-B258-1CB0B42C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things finish sooner than you think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sixth zebra snoozing thoroughly </a:t>
            </a:r>
          </a:p>
        </p:txBody>
      </p:sp>
    </p:spTree>
    <p:extLst>
      <p:ext uri="{BB962C8B-B14F-4D97-AF65-F5344CB8AC3E}">
        <p14:creationId xmlns:p14="http://schemas.microsoft.com/office/powerpoint/2010/main" val="3550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3CA4-83AA-441E-9C90-EA5314C7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9769-8C97-475D-AB00-4992604B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72703"/>
            <a:ext cx="4342894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b="1" dirty="0" err="1">
                <a:solidFill>
                  <a:srgbClr val="C00000"/>
                </a:solidFill>
              </a:rPr>
              <a:t>dʒ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CDA58-1C32-4F7C-B3E7-6BBD48FC2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 /d/at the beginning 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Judge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Magic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Jacket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E2643-AA88-4173-AA92-3255D9CD7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4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b="1" dirty="0">
                <a:solidFill>
                  <a:srgbClr val="C00000"/>
                </a:solidFill>
              </a:rPr>
              <a:t>ʒ/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11850-08B3-4DFA-929B-9B6C8E6CE4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/d/ at the beginning 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Vision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Pleasure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Television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</a:t>
            </a:r>
          </a:p>
        </p:txBody>
      </p:sp>
    </p:spTree>
    <p:extLst>
      <p:ext uri="{BB962C8B-B14F-4D97-AF65-F5344CB8AC3E}">
        <p14:creationId xmlns:p14="http://schemas.microsoft.com/office/powerpoint/2010/main" val="5125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8AE0-D519-44F0-AAA2-127FE21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Tongue Twisters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74EA-E652-4DFD-9757-D7874208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Jolly Jack and joyful Jill jumping down the jagged hill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John Johnson joined jealous Jenny Jerry making apple-jelly </a:t>
            </a:r>
          </a:p>
        </p:txBody>
      </p:sp>
    </p:spTree>
    <p:extLst>
      <p:ext uri="{BB962C8B-B14F-4D97-AF65-F5344CB8AC3E}">
        <p14:creationId xmlns:p14="http://schemas.microsoft.com/office/powerpoint/2010/main" val="28083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665F-731E-4E16-A98D-E8B206557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1E71C-FA5A-4599-B300-4AC46BBB8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7D94-95D2-48AE-84DE-6B4AC585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8953-D90C-4C9F-8841-C63CBDDD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is a non phonetic language which means what you write doesn’t necessary correspond with what you speak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has 26 alphabets and 44 sounds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Sounds are what we produce when we read or say a word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Alphabets are the letters we use to write English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consonant sounds and 20 vowels  in English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FDA0-4274-497F-85DA-662F5C6C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7661-842E-4BDC-9C24-34167BC8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72703"/>
            <a:ext cx="4342894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/ p/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CAB7-FBFA-4AD6-A8C7-C8FD3145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405185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an aspirated sound where you add extra air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 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A22A-940B-42C1-97D2-EA9C7AB14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4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/b/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6FFF3-E8A8-4386-A618-301433F9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43122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air when pronounced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</a:t>
            </a:r>
          </a:p>
        </p:txBody>
      </p:sp>
    </p:spTree>
    <p:extLst>
      <p:ext uri="{BB962C8B-B14F-4D97-AF65-F5344CB8AC3E}">
        <p14:creationId xmlns:p14="http://schemas.microsoft.com/office/powerpoint/2010/main" val="1313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A9E8-D298-4F84-A166-BA3FC150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Tongue twisters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8C0E-B5BD-44F6-80E2-AB6E9618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Purely poor people need to perfect their power. 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Peter Piper picked a peck of pickled peppers.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Peter Piper pick a peck of pickled peppers?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86E7-5609-447E-8D0B-290D235F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F662-09EF-4A93-B5DE-702D9F63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72703"/>
            <a:ext cx="4342894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tʃ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00545-138B-4417-ADBA-ABEF593D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38375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one has n extra /t/ sound at the beginning 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Chip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Witch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 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6243E-2581-458E-AD9F-7C7A95B46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4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b="1" dirty="0">
                <a:solidFill>
                  <a:srgbClr val="C00000"/>
                </a:solidFill>
              </a:rPr>
              <a:t> ʃ/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11F24-540D-46AE-ADCF-DBC470F8D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5937" y="2598486"/>
            <a:ext cx="4338674" cy="383754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no/t/ at the beginning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Ship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Shin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Wish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Wash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742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806E-C53F-4A52-9683-2683B18E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Tongue twisters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3F79-136A-4E7A-BDD5-699E494C5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Chester Cheetah chews a chunk of cheap cheddar cheese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Shy shelly says she shall sew sheets </a:t>
            </a:r>
          </a:p>
        </p:txBody>
      </p:sp>
    </p:spTree>
    <p:extLst>
      <p:ext uri="{BB962C8B-B14F-4D97-AF65-F5344CB8AC3E}">
        <p14:creationId xmlns:p14="http://schemas.microsoft.com/office/powerpoint/2010/main" val="352479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7C50-90C8-481D-B91A-4C0CC662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82EF-875F-43A4-BC01-BB36D60C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72703"/>
            <a:ext cx="4342894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l-GR" b="1" dirty="0">
                <a:solidFill>
                  <a:srgbClr val="C00000"/>
                </a:solidFill>
              </a:rPr>
              <a:t> θ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B1EF4-F080-4161-B444-4A8D160D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6849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Tongue between teeth/ feel the air between your teeth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Thick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Faith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Tenth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48262-DD03-41D3-8488-8F5D674A5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4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b="1" dirty="0">
                <a:solidFill>
                  <a:srgbClr val="C00000"/>
                </a:solidFill>
              </a:rPr>
              <a:t> s/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8C802-1A66-4353-A058-E0D28FE53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6849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 air when pronounced/  use only your teeth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Sick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Tense</a:t>
            </a:r>
          </a:p>
        </p:txBody>
      </p:sp>
    </p:spTree>
    <p:extLst>
      <p:ext uri="{BB962C8B-B14F-4D97-AF65-F5344CB8AC3E}">
        <p14:creationId xmlns:p14="http://schemas.microsoft.com/office/powerpoint/2010/main" val="136905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D624-90E8-4E15-87CC-8189DA6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Tongue twisters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22BA-4611-43A9-B9C4-B1D9E253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thought a thought.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the thought I thought wasn't the thought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thought I thought.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Six thick thistle sticks</a:t>
            </a:r>
          </a:p>
        </p:txBody>
      </p:sp>
    </p:spTree>
    <p:extLst>
      <p:ext uri="{BB962C8B-B14F-4D97-AF65-F5344CB8AC3E}">
        <p14:creationId xmlns:p14="http://schemas.microsoft.com/office/powerpoint/2010/main" val="87326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3C52-289E-44E7-86EF-8D64AFE0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DAAE-CDC3-493E-AF0A-0DCFC853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69475"/>
            <a:ext cx="4338674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b="1" dirty="0">
                <a:solidFill>
                  <a:srgbClr val="C00000"/>
                </a:solidFill>
              </a:rPr>
              <a:t> ð/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1E3D-EB4B-489F-8281-2D0E401A3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6849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your tongue between your teeth/ feel the vibration between your teeth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Clothe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Breathe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8B3D6-0929-413B-B7D0-60357F4DA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/z/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DF3C5-C456-4EBC-84CC-AF20B57CD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6849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sound is pronounced through your teeth/ vibrate through your teeth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Breeze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327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Consonant sounds </vt:lpstr>
      <vt:lpstr>PowerPoint Presentation</vt:lpstr>
      <vt:lpstr>PowerPoint Presentation</vt:lpstr>
      <vt:lpstr>Tongue twisters</vt:lpstr>
      <vt:lpstr>PowerPoint Presentation</vt:lpstr>
      <vt:lpstr>Tongue twisters</vt:lpstr>
      <vt:lpstr>PowerPoint Presentation</vt:lpstr>
      <vt:lpstr>Tongue twisters</vt:lpstr>
      <vt:lpstr>PowerPoint Presentation</vt:lpstr>
      <vt:lpstr>Tongue twisters</vt:lpstr>
      <vt:lpstr>PowerPoint Presentation</vt:lpstr>
      <vt:lpstr>Tongue Twisters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Consonant sounds </dc:title>
  <dc:creator>Nancy Taher</dc:creator>
  <cp:lastModifiedBy>Nancy Taher</cp:lastModifiedBy>
  <cp:revision>30</cp:revision>
  <dcterms:created xsi:type="dcterms:W3CDTF">2020-09-22T18:11:48Z</dcterms:created>
  <dcterms:modified xsi:type="dcterms:W3CDTF">2022-03-31T17:29:25Z</dcterms:modified>
</cp:coreProperties>
</file>