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70" r:id="rId3"/>
    <p:sldId id="271" r:id="rId4"/>
    <p:sldId id="274" r:id="rId5"/>
    <p:sldId id="272" r:id="rId6"/>
    <p:sldId id="273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D0A176-6367-4EA7-A31E-31707ADA2FE9}" v="13" dt="2022-03-20T10:59:25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A9E4FE-530D-47CA-BC7D-69DFF695B77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83B3BA-6C42-403C-9F74-7B4E3B203CBD}">
      <dgm:prSet/>
      <dgm:spPr/>
      <dgm:t>
        <a:bodyPr/>
        <a:lstStyle/>
        <a:p>
          <a:r>
            <a:rPr lang="en-US"/>
            <a:t>Introduction to world cup event.</a:t>
          </a:r>
        </a:p>
      </dgm:t>
    </dgm:pt>
    <dgm:pt modelId="{752F91D0-A7F0-44E8-AEB8-3BFA81048484}" type="parTrans" cxnId="{640187AE-44A6-40FC-B8BD-81C3353EBF06}">
      <dgm:prSet/>
      <dgm:spPr/>
      <dgm:t>
        <a:bodyPr/>
        <a:lstStyle/>
        <a:p>
          <a:endParaRPr lang="en-US"/>
        </a:p>
      </dgm:t>
    </dgm:pt>
    <dgm:pt modelId="{80C9E32D-71FF-4FB8-BB6F-F936D922C78D}" type="sibTrans" cxnId="{640187AE-44A6-40FC-B8BD-81C3353EBF06}">
      <dgm:prSet/>
      <dgm:spPr/>
      <dgm:t>
        <a:bodyPr/>
        <a:lstStyle/>
        <a:p>
          <a:endParaRPr lang="en-US"/>
        </a:p>
      </dgm:t>
    </dgm:pt>
    <dgm:pt modelId="{B8890600-4ED9-4EC9-973D-F479A0208EAF}">
      <dgm:prSet/>
      <dgm:spPr/>
      <dgm:t>
        <a:bodyPr/>
        <a:lstStyle/>
        <a:p>
          <a:r>
            <a:rPr lang="en-US"/>
            <a:t>The Important of world cup and sports. </a:t>
          </a:r>
        </a:p>
      </dgm:t>
    </dgm:pt>
    <dgm:pt modelId="{2BDA9FD4-FCB5-4BFD-B4E1-9CEB98030F09}" type="parTrans" cxnId="{FD80CEA7-8814-4EF2-921C-29810644A020}">
      <dgm:prSet/>
      <dgm:spPr/>
      <dgm:t>
        <a:bodyPr/>
        <a:lstStyle/>
        <a:p>
          <a:endParaRPr lang="en-US"/>
        </a:p>
      </dgm:t>
    </dgm:pt>
    <dgm:pt modelId="{84F6896A-7B9C-4C66-8B6F-C4A5A1209A46}" type="sibTrans" cxnId="{FD80CEA7-8814-4EF2-921C-29810644A020}">
      <dgm:prSet/>
      <dgm:spPr/>
      <dgm:t>
        <a:bodyPr/>
        <a:lstStyle/>
        <a:p>
          <a:endParaRPr lang="en-US"/>
        </a:p>
      </dgm:t>
    </dgm:pt>
    <dgm:pt modelId="{A52C238D-E007-4949-A09F-21466750979A}">
      <dgm:prSet/>
      <dgm:spPr/>
      <dgm:t>
        <a:bodyPr/>
        <a:lstStyle/>
        <a:p>
          <a:r>
            <a:rPr lang="en-US"/>
            <a:t>The pros and cons of the world cup.</a:t>
          </a:r>
        </a:p>
      </dgm:t>
    </dgm:pt>
    <dgm:pt modelId="{9D6AD791-2F84-4779-9C48-11E1D634867A}" type="parTrans" cxnId="{4C5CB2BE-1923-4B9E-BBCB-FF0A1AEA23DB}">
      <dgm:prSet/>
      <dgm:spPr/>
      <dgm:t>
        <a:bodyPr/>
        <a:lstStyle/>
        <a:p>
          <a:endParaRPr lang="en-US"/>
        </a:p>
      </dgm:t>
    </dgm:pt>
    <dgm:pt modelId="{ECA49BC5-DD82-4024-A5ED-6CBFEEDD1C49}" type="sibTrans" cxnId="{4C5CB2BE-1923-4B9E-BBCB-FF0A1AEA23DB}">
      <dgm:prSet/>
      <dgm:spPr/>
      <dgm:t>
        <a:bodyPr/>
        <a:lstStyle/>
        <a:p>
          <a:endParaRPr lang="en-US"/>
        </a:p>
      </dgm:t>
    </dgm:pt>
    <dgm:pt modelId="{AF85EC4B-D559-490B-B02F-0685E4B3D3E3}">
      <dgm:prSet/>
      <dgm:spPr/>
      <dgm:t>
        <a:bodyPr/>
        <a:lstStyle/>
        <a:p>
          <a:r>
            <a:rPr lang="en-US"/>
            <a:t>Questions. </a:t>
          </a:r>
        </a:p>
      </dgm:t>
    </dgm:pt>
    <dgm:pt modelId="{5CC360D9-934F-40C2-80A2-B25E11E48938}" type="parTrans" cxnId="{CA53F2E6-7E18-4C84-B41C-036A84DD2FC3}">
      <dgm:prSet/>
      <dgm:spPr/>
      <dgm:t>
        <a:bodyPr/>
        <a:lstStyle/>
        <a:p>
          <a:endParaRPr lang="en-US"/>
        </a:p>
      </dgm:t>
    </dgm:pt>
    <dgm:pt modelId="{5E07B6AF-4B4E-4604-A7DA-5843B32ED36A}" type="sibTrans" cxnId="{CA53F2E6-7E18-4C84-B41C-036A84DD2FC3}">
      <dgm:prSet/>
      <dgm:spPr/>
      <dgm:t>
        <a:bodyPr/>
        <a:lstStyle/>
        <a:p>
          <a:endParaRPr lang="en-US"/>
        </a:p>
      </dgm:t>
    </dgm:pt>
    <dgm:pt modelId="{8816AE0C-8C97-446E-8667-44775ACFDCAA}" type="pres">
      <dgm:prSet presAssocID="{B8A9E4FE-530D-47CA-BC7D-69DFF695B779}" presName="linear" presStyleCnt="0">
        <dgm:presLayoutVars>
          <dgm:animLvl val="lvl"/>
          <dgm:resizeHandles val="exact"/>
        </dgm:presLayoutVars>
      </dgm:prSet>
      <dgm:spPr/>
    </dgm:pt>
    <dgm:pt modelId="{F066D1E1-2815-46E6-9621-F233EA6686A5}" type="pres">
      <dgm:prSet presAssocID="{CD83B3BA-6C42-403C-9F74-7B4E3B203CB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4B096B1-2D85-4FC9-B25E-DE466E8BFD7B}" type="pres">
      <dgm:prSet presAssocID="{80C9E32D-71FF-4FB8-BB6F-F936D922C78D}" presName="spacer" presStyleCnt="0"/>
      <dgm:spPr/>
    </dgm:pt>
    <dgm:pt modelId="{9452B6FC-BF5D-4B18-9477-7220F0F01A3A}" type="pres">
      <dgm:prSet presAssocID="{B8890600-4ED9-4EC9-973D-F479A0208EA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382A8A4-7800-41DF-BED2-E7EABDE78408}" type="pres">
      <dgm:prSet presAssocID="{84F6896A-7B9C-4C66-8B6F-C4A5A1209A46}" presName="spacer" presStyleCnt="0"/>
      <dgm:spPr/>
    </dgm:pt>
    <dgm:pt modelId="{C551AF93-D03E-491A-A8E3-E114C28F24D8}" type="pres">
      <dgm:prSet presAssocID="{A52C238D-E007-4949-A09F-2146675097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5C6D33E-0BFF-4D7A-ADFD-813972EBDC7A}" type="pres">
      <dgm:prSet presAssocID="{ECA49BC5-DD82-4024-A5ED-6CBFEEDD1C49}" presName="spacer" presStyleCnt="0"/>
      <dgm:spPr/>
    </dgm:pt>
    <dgm:pt modelId="{A011E48D-0BFC-4ADF-9D81-963EDBD84F98}" type="pres">
      <dgm:prSet presAssocID="{AF85EC4B-D559-490B-B02F-0685E4B3D3E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7CAD905-11A1-401E-8839-736249202C71}" type="presOf" srcId="{AF85EC4B-D559-490B-B02F-0685E4B3D3E3}" destId="{A011E48D-0BFC-4ADF-9D81-963EDBD84F98}" srcOrd="0" destOrd="0" presId="urn:microsoft.com/office/officeart/2005/8/layout/vList2"/>
    <dgm:cxn modelId="{6F11FA1A-D202-458A-943A-C3A1E503E3C5}" type="presOf" srcId="{A52C238D-E007-4949-A09F-21466750979A}" destId="{C551AF93-D03E-491A-A8E3-E114C28F24D8}" srcOrd="0" destOrd="0" presId="urn:microsoft.com/office/officeart/2005/8/layout/vList2"/>
    <dgm:cxn modelId="{2FB60D49-0D66-45F8-AE7F-88A678891B43}" type="presOf" srcId="{CD83B3BA-6C42-403C-9F74-7B4E3B203CBD}" destId="{F066D1E1-2815-46E6-9621-F233EA6686A5}" srcOrd="0" destOrd="0" presId="urn:microsoft.com/office/officeart/2005/8/layout/vList2"/>
    <dgm:cxn modelId="{54E75D86-9581-4094-A59D-6CD5EDFBF577}" type="presOf" srcId="{B8890600-4ED9-4EC9-973D-F479A0208EAF}" destId="{9452B6FC-BF5D-4B18-9477-7220F0F01A3A}" srcOrd="0" destOrd="0" presId="urn:microsoft.com/office/officeart/2005/8/layout/vList2"/>
    <dgm:cxn modelId="{1B54E688-AB8A-4B7E-8E6D-2F5BF806FCAE}" type="presOf" srcId="{B8A9E4FE-530D-47CA-BC7D-69DFF695B779}" destId="{8816AE0C-8C97-446E-8667-44775ACFDCAA}" srcOrd="0" destOrd="0" presId="urn:microsoft.com/office/officeart/2005/8/layout/vList2"/>
    <dgm:cxn modelId="{FD80CEA7-8814-4EF2-921C-29810644A020}" srcId="{B8A9E4FE-530D-47CA-BC7D-69DFF695B779}" destId="{B8890600-4ED9-4EC9-973D-F479A0208EAF}" srcOrd="1" destOrd="0" parTransId="{2BDA9FD4-FCB5-4BFD-B4E1-9CEB98030F09}" sibTransId="{84F6896A-7B9C-4C66-8B6F-C4A5A1209A46}"/>
    <dgm:cxn modelId="{640187AE-44A6-40FC-B8BD-81C3353EBF06}" srcId="{B8A9E4FE-530D-47CA-BC7D-69DFF695B779}" destId="{CD83B3BA-6C42-403C-9F74-7B4E3B203CBD}" srcOrd="0" destOrd="0" parTransId="{752F91D0-A7F0-44E8-AEB8-3BFA81048484}" sibTransId="{80C9E32D-71FF-4FB8-BB6F-F936D922C78D}"/>
    <dgm:cxn modelId="{4C5CB2BE-1923-4B9E-BBCB-FF0A1AEA23DB}" srcId="{B8A9E4FE-530D-47CA-BC7D-69DFF695B779}" destId="{A52C238D-E007-4949-A09F-21466750979A}" srcOrd="2" destOrd="0" parTransId="{9D6AD791-2F84-4779-9C48-11E1D634867A}" sibTransId="{ECA49BC5-DD82-4024-A5ED-6CBFEEDD1C49}"/>
    <dgm:cxn modelId="{CA53F2E6-7E18-4C84-B41C-036A84DD2FC3}" srcId="{B8A9E4FE-530D-47CA-BC7D-69DFF695B779}" destId="{AF85EC4B-D559-490B-B02F-0685E4B3D3E3}" srcOrd="3" destOrd="0" parTransId="{5CC360D9-934F-40C2-80A2-B25E11E48938}" sibTransId="{5E07B6AF-4B4E-4604-A7DA-5843B32ED36A}"/>
    <dgm:cxn modelId="{09D2D7A6-2AA7-4814-893B-FEA27F75D1AF}" type="presParOf" srcId="{8816AE0C-8C97-446E-8667-44775ACFDCAA}" destId="{F066D1E1-2815-46E6-9621-F233EA6686A5}" srcOrd="0" destOrd="0" presId="urn:microsoft.com/office/officeart/2005/8/layout/vList2"/>
    <dgm:cxn modelId="{DF6F5DD9-FE27-4C50-8001-91BCA832A731}" type="presParOf" srcId="{8816AE0C-8C97-446E-8667-44775ACFDCAA}" destId="{B4B096B1-2D85-4FC9-B25E-DE466E8BFD7B}" srcOrd="1" destOrd="0" presId="urn:microsoft.com/office/officeart/2005/8/layout/vList2"/>
    <dgm:cxn modelId="{39252CDB-BF2E-431C-92E9-D05F5D8ACADD}" type="presParOf" srcId="{8816AE0C-8C97-446E-8667-44775ACFDCAA}" destId="{9452B6FC-BF5D-4B18-9477-7220F0F01A3A}" srcOrd="2" destOrd="0" presId="urn:microsoft.com/office/officeart/2005/8/layout/vList2"/>
    <dgm:cxn modelId="{69D6CB7A-FF11-42E8-99D8-76DCA67CD7B7}" type="presParOf" srcId="{8816AE0C-8C97-446E-8667-44775ACFDCAA}" destId="{6382A8A4-7800-41DF-BED2-E7EABDE78408}" srcOrd="3" destOrd="0" presId="urn:microsoft.com/office/officeart/2005/8/layout/vList2"/>
    <dgm:cxn modelId="{3A98DC06-DDCC-4EA2-8BCC-25CA303E09DA}" type="presParOf" srcId="{8816AE0C-8C97-446E-8667-44775ACFDCAA}" destId="{C551AF93-D03E-491A-A8E3-E114C28F24D8}" srcOrd="4" destOrd="0" presId="urn:microsoft.com/office/officeart/2005/8/layout/vList2"/>
    <dgm:cxn modelId="{6B43E9C4-6571-4C45-9577-3534B5247C02}" type="presParOf" srcId="{8816AE0C-8C97-446E-8667-44775ACFDCAA}" destId="{C5C6D33E-0BFF-4D7A-ADFD-813972EBDC7A}" srcOrd="5" destOrd="0" presId="urn:microsoft.com/office/officeart/2005/8/layout/vList2"/>
    <dgm:cxn modelId="{9D8E6DA7-B519-4291-96DD-ABD6210AAE5C}" type="presParOf" srcId="{8816AE0C-8C97-446E-8667-44775ACFDCAA}" destId="{A011E48D-0BFC-4ADF-9D81-963EDBD84F9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6D1E1-2815-46E6-9621-F233EA6686A5}">
      <dsp:nvSpPr>
        <dsp:cNvPr id="0" name=""/>
        <dsp:cNvSpPr/>
      </dsp:nvSpPr>
      <dsp:spPr>
        <a:xfrm>
          <a:off x="0" y="30747"/>
          <a:ext cx="5990135" cy="12331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Introduction to world cup event.</a:t>
          </a:r>
        </a:p>
      </dsp:txBody>
      <dsp:txXfrm>
        <a:off x="60199" y="90946"/>
        <a:ext cx="5869737" cy="1112781"/>
      </dsp:txXfrm>
    </dsp:sp>
    <dsp:sp modelId="{9452B6FC-BF5D-4B18-9477-7220F0F01A3A}">
      <dsp:nvSpPr>
        <dsp:cNvPr id="0" name=""/>
        <dsp:cNvSpPr/>
      </dsp:nvSpPr>
      <dsp:spPr>
        <a:xfrm>
          <a:off x="0" y="1353207"/>
          <a:ext cx="5990135" cy="1233179"/>
        </a:xfrm>
        <a:prstGeom prst="roundRect">
          <a:avLst/>
        </a:prstGeom>
        <a:solidFill>
          <a:schemeClr val="accent2">
            <a:hueOff val="-2474889"/>
            <a:satOff val="807"/>
            <a:lumOff val="-71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The Important of world cup and sports. </a:t>
          </a:r>
        </a:p>
      </dsp:txBody>
      <dsp:txXfrm>
        <a:off x="60199" y="1413406"/>
        <a:ext cx="5869737" cy="1112781"/>
      </dsp:txXfrm>
    </dsp:sp>
    <dsp:sp modelId="{C551AF93-D03E-491A-A8E3-E114C28F24D8}">
      <dsp:nvSpPr>
        <dsp:cNvPr id="0" name=""/>
        <dsp:cNvSpPr/>
      </dsp:nvSpPr>
      <dsp:spPr>
        <a:xfrm>
          <a:off x="0" y="2675667"/>
          <a:ext cx="5990135" cy="1233179"/>
        </a:xfrm>
        <a:prstGeom prst="roundRect">
          <a:avLst/>
        </a:prstGeom>
        <a:solidFill>
          <a:schemeClr val="accent2">
            <a:hueOff val="-4949778"/>
            <a:satOff val="1615"/>
            <a:lumOff val="-1438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The pros and cons of the world cup.</a:t>
          </a:r>
        </a:p>
      </dsp:txBody>
      <dsp:txXfrm>
        <a:off x="60199" y="2735866"/>
        <a:ext cx="5869737" cy="1112781"/>
      </dsp:txXfrm>
    </dsp:sp>
    <dsp:sp modelId="{A011E48D-0BFC-4ADF-9D81-963EDBD84F98}">
      <dsp:nvSpPr>
        <dsp:cNvPr id="0" name=""/>
        <dsp:cNvSpPr/>
      </dsp:nvSpPr>
      <dsp:spPr>
        <a:xfrm>
          <a:off x="0" y="3998127"/>
          <a:ext cx="5990135" cy="1233179"/>
        </a:xfrm>
        <a:prstGeom prst="round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Questions. </a:t>
          </a:r>
        </a:p>
      </dsp:txBody>
      <dsp:txXfrm>
        <a:off x="60199" y="4058326"/>
        <a:ext cx="5869737" cy="1112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0D61C80-1520-4378-8A2C-7272AC5C5DA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1678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3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1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5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774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9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5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0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5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9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C80-1520-4378-8A2C-7272AC5C5DA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7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0D61C80-1520-4378-8A2C-7272AC5C5DA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258C584-13D0-42D0-99AC-C057F90E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4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2E14E0-E6CB-444C-97C0-D67DA9F4D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813C5-AF02-AC3C-DACC-61E9AFA301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778" r="-1" b="-1"/>
          <a:stretch/>
        </p:blipFill>
        <p:spPr>
          <a:xfrm>
            <a:off x="899160" y="1"/>
            <a:ext cx="103936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37D29E2-7609-4210-93A1-BFB7944C0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80" cy="6858000"/>
          </a:xfrm>
          <a:prstGeom prst="rect">
            <a:avLst/>
          </a:prstGeom>
          <a:solidFill>
            <a:schemeClr val="accent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23331"/>
            <a:ext cx="9418320" cy="3875965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World Cup Event</a:t>
            </a:r>
            <a:br>
              <a:rPr lang="en-US" sz="4400">
                <a:solidFill>
                  <a:srgbClr val="FFFFFF"/>
                </a:solidFill>
              </a:rPr>
            </a:br>
            <a:endParaRPr lang="en-US" sz="440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595582"/>
            <a:ext cx="9418320" cy="896658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</a:rPr>
              <a:t>By Islam Lotfy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3B6ECA-5FD8-454D-ABC3-C4ACC15AF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916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87B8F6-F933-4DC0-BBB7-EE99DB8AA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129873" y="5359400"/>
            <a:ext cx="2550319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837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81DA3-3106-B640-6306-26CF9E65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836023"/>
            <a:ext cx="3234155" cy="5183777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 Our agenda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77663B-641C-7C7C-951A-0F767F86B0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342125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771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77FD4-2139-5591-FE6A-095A9046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world cup event.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67FD-2E9C-ABE9-6090-27850AC7C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world cup is truly the biggest sporting event in the world , no only by the fact that it has the most viewers.</a:t>
            </a:r>
          </a:p>
          <a:p>
            <a:r>
              <a:rPr lang="en-US" dirty="0"/>
              <a:t>When ? It happens once every four years. </a:t>
            </a:r>
          </a:p>
          <a:p>
            <a:r>
              <a:rPr lang="en-US" dirty="0"/>
              <a:t>Number of countries , players , staffs and fans.</a:t>
            </a:r>
          </a:p>
          <a:p>
            <a:r>
              <a:rPr lang="en-US" dirty="0"/>
              <a:t>How the economy is affected by that event ex: Brazil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BD1A-FDC3-6D00-AD2C-2F5DFDD0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..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D649-74C3-C349-3A38-B6058D797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just entertainment ,but the event is expected to boost the economy by massive of money. </a:t>
            </a:r>
          </a:p>
          <a:p>
            <a:r>
              <a:rPr lang="en-US" dirty="0"/>
              <a:t>Can't compare with other sporting events </a:t>
            </a:r>
            <a:r>
              <a:rPr lang="en-US" b="1" dirty="0"/>
              <a:t>(integrity).</a:t>
            </a:r>
          </a:p>
          <a:p>
            <a:r>
              <a:rPr lang="en-US" dirty="0"/>
              <a:t>It’s a message and a reason for countries to put down their guns </a:t>
            </a:r>
            <a:r>
              <a:rPr lang="en-US" b="1" dirty="0"/>
              <a:t>(honor).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7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0092-ED4D-CBAA-CF0F-F120497D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Important of world cup and sports.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0786C-832C-81E2-F6B1-6CF72D95B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world with sports industry.</a:t>
            </a:r>
          </a:p>
          <a:p>
            <a:r>
              <a:rPr lang="en-US" dirty="0"/>
              <a:t>Nike football is considered one of the most successful companies worldwide it is well known for being the greatest producer and provider.</a:t>
            </a:r>
          </a:p>
          <a:p>
            <a:r>
              <a:rPr lang="en-US" dirty="0"/>
              <a:t> next step  …  women’s world cup </a:t>
            </a:r>
          </a:p>
        </p:txBody>
      </p:sp>
    </p:spTree>
    <p:extLst>
      <p:ext uri="{BB962C8B-B14F-4D97-AF65-F5344CB8AC3E}">
        <p14:creationId xmlns:p14="http://schemas.microsoft.com/office/powerpoint/2010/main" val="126743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7DAA-B41F-9E04-FEB3-9928EDBB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pros and cons of the world cup.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27123-0675-0F44-ED3C-10716EFBA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Expanding and its good an idea for FIFA to change their strategy the number of nations that qualify world cup from 32 to 48. </a:t>
            </a:r>
          </a:p>
          <a:p>
            <a:r>
              <a:rPr lang="en-US" dirty="0"/>
              <a:t>Qualified team and the cup value.</a:t>
            </a:r>
          </a:p>
          <a:p>
            <a:r>
              <a:rPr lang="en-US" dirty="0"/>
              <a:t>Give their team chance to shine on the world stage.</a:t>
            </a:r>
          </a:p>
          <a:p>
            <a:r>
              <a:rPr lang="en-US" dirty="0"/>
              <a:t>Tourism , fans from many countries.</a:t>
            </a:r>
          </a:p>
          <a:p>
            <a:endParaRPr lang="en-US" dirty="0"/>
          </a:p>
          <a:p>
            <a:r>
              <a:rPr lang="en-US" dirty="0"/>
              <a:t>Costs , spend a lot of money in building world class facilities , security and stadiums.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1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F2D6-F635-4CF1-AC70-E4698A7ED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Questions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13AC6-EB18-43B3-837C-8914995F2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9656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880</TotalTime>
  <Words>266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View</vt:lpstr>
      <vt:lpstr>World Cup Event </vt:lpstr>
      <vt:lpstr> Our agenda </vt:lpstr>
      <vt:lpstr>Introduction to world cup event. </vt:lpstr>
      <vt:lpstr>Continue .. </vt:lpstr>
      <vt:lpstr>The Important of world cup and sports.  </vt:lpstr>
      <vt:lpstr>The pros and cons of the world cup. 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Errors</dc:title>
  <dc:creator>Nancy</dc:creator>
  <cp:lastModifiedBy>Eslam Lotfy</cp:lastModifiedBy>
  <cp:revision>63</cp:revision>
  <dcterms:created xsi:type="dcterms:W3CDTF">2020-04-18T22:43:52Z</dcterms:created>
  <dcterms:modified xsi:type="dcterms:W3CDTF">2022-12-11T12:07:59Z</dcterms:modified>
</cp:coreProperties>
</file>