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8" r:id="rId4"/>
    <p:sldId id="271" r:id="rId5"/>
    <p:sldId id="272" r:id="rId6"/>
    <p:sldId id="273" r:id="rId7"/>
    <p:sldId id="275" r:id="rId8"/>
    <p:sldId id="276" r:id="rId9"/>
    <p:sldId id="274" r:id="rId10"/>
    <p:sldId id="269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D0A176-6367-4EA7-A31E-31707ADA2FE9}" v="13" dt="2022-03-20T10:59:25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3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8622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1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675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5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98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3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6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8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2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5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4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6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61C80-1520-4378-8A2C-7272AC5C5DA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9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cial_media" TargetMode="External"/><Relationship Id="rId2" Type="http://schemas.openxmlformats.org/officeDocument/2006/relationships/hyperlink" Target="https://www.techtarget.com/whatis/definition/social-medi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formation_sharing" TargetMode="External"/><Relationship Id="rId2" Type="http://schemas.openxmlformats.org/officeDocument/2006/relationships/hyperlink" Target="https://en.wikipedia.org/wiki/Content_cre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Network_virtualization" TargetMode="External"/><Relationship Id="rId4" Type="http://schemas.openxmlformats.org/officeDocument/2006/relationships/hyperlink" Target="https://en.wikipedia.org/wiki/Virtual_communiti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whatis/definition/Facebook" TargetMode="External"/><Relationship Id="rId2" Type="http://schemas.openxmlformats.org/officeDocument/2006/relationships/hyperlink" Target="https://www.techtarget.com/whatis/definition/Twit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techtarget.com/whatis/definition/LinkedI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target.com/whatis/definition/social-media-addic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target.com/searchcio/definition/YouTub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SOCIAL MEDIA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By Islam Lotfy</a:t>
            </a:r>
          </a:p>
        </p:txBody>
      </p:sp>
    </p:spTree>
    <p:extLst>
      <p:ext uri="{BB962C8B-B14F-4D97-AF65-F5344CB8AC3E}">
        <p14:creationId xmlns:p14="http://schemas.microsoft.com/office/powerpoint/2010/main" val="254283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F2D6-F635-4CF1-AC70-E4698A7ED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Questions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13AC6-EB18-43B3-837C-8914995F2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5D797-A04D-63F5-67CE-A515FD9A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41FF7-1F48-4D63-F4A5-8C3C8C471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https://www.techtarget.com/whatis/definition/social-media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https://en.wikipedia.org/wiki/Social_media</a:t>
            </a:r>
            <a:endParaRPr lang="en-US" dirty="0"/>
          </a:p>
          <a:p>
            <a:r>
              <a:rPr lang="en-US" dirty="0">
                <a:hlinkClick r:id="rId4"/>
              </a:rPr>
              <a:t>https://www.linkedin.com/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6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1DA3-3106-B640-6306-26CF9E65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Our 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8A459-BB8A-043B-8BD9-3579792BD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social media and in depth</a:t>
            </a:r>
          </a:p>
          <a:p>
            <a:r>
              <a:rPr lang="en-US" dirty="0"/>
              <a:t>The merits and demerits of social media </a:t>
            </a:r>
          </a:p>
          <a:p>
            <a:r>
              <a:rPr lang="en-US" dirty="0"/>
              <a:t>The different types of social media</a:t>
            </a:r>
          </a:p>
          <a:p>
            <a:r>
              <a:rPr lang="en-US" dirty="0"/>
              <a:t>Questions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71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A785-F0AD-3987-38BE-65678AE0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social media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6A6C3-3164-98C8-9B7D-C9C05D042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Social media is becoming an essential part of education so let us discuss the advantages and disadvantages of using Social media in our lives in the short and long term. I agree with this assertion discussing media adds a positive impact on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3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9D76-23BA-29BA-86FA-198AECFE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social media In depth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5C6BC-0108-7DEB-8C2E-D2BCE60EF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Social media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are interactive technologies that facilitate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Content creation"/>
              </a:rPr>
              <a:t>creation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Information sharing"/>
              </a:rPr>
              <a:t>sharing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information, ideas, interests, and other forms of expression through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Virtual communities"/>
              </a:rPr>
              <a:t> communities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Network virtualization"/>
              </a:rPr>
              <a:t>networks</a:t>
            </a:r>
            <a:endParaRPr lang="en-US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645AD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People use social media to stay in touch and interact with friends, family, and various communities. Businesses use social applications to market and promote their products and track customer concerns.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4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032F5-F3B4-A928-8188-F8973079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The merits and demerits of social media </a:t>
            </a:r>
            <a:br>
              <a:rPr lang="en-US" sz="2800">
                <a:solidFill>
                  <a:schemeClr val="bg1"/>
                </a:solidFill>
              </a:rPr>
            </a:b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4099F-1727-1156-2094-505CE5A6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Social media has a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huge base 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globally. Mobile applications make these platforms easily accessible. Some popular examples of general social media platforms include </a:t>
            </a:r>
            <a:r>
              <a:rPr lang="en-US" b="0" i="0" u="sng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/>
              </a:rPr>
              <a:t>Twitter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sng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/>
              </a:rPr>
              <a:t>Facebook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, and </a:t>
            </a:r>
            <a:r>
              <a:rPr lang="en-US" b="0" i="0" u="sng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4"/>
              </a:rPr>
              <a:t>LinkedIn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2" descr="table of information on social platforms for business">
            <a:extLst>
              <a:ext uri="{FF2B5EF4-FFF2-40B4-BE49-F238E27FC236}">
                <a16:creationId xmlns:a16="http://schemas.microsoft.com/office/drawing/2014/main" id="{8A59C8BB-B0EC-60FE-C4AE-D87A1AA68C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" r="5211"/>
          <a:stretch/>
        </p:blipFill>
        <p:spPr bwMode="auto">
          <a:xfrm>
            <a:off x="5798099" y="972240"/>
            <a:ext cx="5876369" cy="516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6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130B-DB1B-A918-70D1-12ADA200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Facts of social media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3205C-C15D-CA6A-EB23-611D3F321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3483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LinkedIn has over 70 million members in over 200 countries. </a:t>
            </a:r>
          </a:p>
          <a:p>
            <a:r>
              <a:rPr lang="en-US" dirty="0"/>
              <a:t>A new member joins LinkedIn approximately every second, and about half of our members are outside the U.S     Source: Linked-In </a:t>
            </a:r>
          </a:p>
          <a:p>
            <a:r>
              <a:rPr lang="en-US" dirty="0"/>
              <a:t>More than 500 million active Facebook users </a:t>
            </a:r>
          </a:p>
          <a:p>
            <a:r>
              <a:rPr lang="en-US" dirty="0"/>
              <a:t>50% of active users log on to Facebook on any given day</a:t>
            </a:r>
          </a:p>
          <a:p>
            <a:r>
              <a:rPr lang="en-US" dirty="0"/>
              <a:t>People spend over 700 billion minutes per month on Facebook</a:t>
            </a:r>
          </a:p>
        </p:txBody>
      </p:sp>
    </p:spTree>
    <p:extLst>
      <p:ext uri="{BB962C8B-B14F-4D97-AF65-F5344CB8AC3E}">
        <p14:creationId xmlns:p14="http://schemas.microsoft.com/office/powerpoint/2010/main" val="4416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26B1-C666-6700-99E6-10C580F8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DFC2-5F2B-F385-F236-CB4426169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 visibility</a:t>
            </a:r>
            <a:r>
              <a:rPr lang="en-US" dirty="0"/>
              <a:t>. Social platforms let people easily communicate and exchange ideas or content.</a:t>
            </a:r>
          </a:p>
          <a:p>
            <a:r>
              <a:rPr lang="en-US" b="1" dirty="0"/>
              <a:t>Business and product marketing. </a:t>
            </a:r>
            <a:r>
              <a:rPr lang="en-US" dirty="0"/>
              <a:t>These platforms enable businesses to quickly share their products and services with a broad audience</a:t>
            </a:r>
          </a:p>
          <a:p>
            <a:r>
              <a:rPr lang="en-US" b="1" dirty="0"/>
              <a:t>Audience building. </a:t>
            </a:r>
            <a:r>
              <a:rPr lang="en-US" dirty="0"/>
              <a:t>Social media has eliminated the need for a distributor because anyone can upload their content online to their network of friends, who share it on their networks.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0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E2EC-1EFB-D210-4E34-486A5E74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Demerits </a:t>
            </a:r>
            <a:br>
              <a:rPr lang="en-US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CA436-2519-B58B-535C-31B83B1F7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The overuse of social apps can result in burnout, </a:t>
            </a:r>
            <a:r>
              <a:rPr lang="en-US" b="0" i="0" u="sng" dirty="0">
                <a:solidFill>
                  <a:srgbClr val="007CAD"/>
                </a:solidFill>
                <a:effectLst/>
                <a:latin typeface="Arial" panose="020B0604020202020204" pitchFamily="34" charset="0"/>
                <a:hlinkClick r:id="rId2"/>
              </a:rPr>
              <a:t>social media addiction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and other issues.</a:t>
            </a:r>
          </a:p>
          <a:p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False information can be spread quickly 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Social interaction, whether online or in person, can affect employees' productivity.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9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C6421-B013-A6DB-C09C-A4B02629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different types of 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4AB2-3E0C-5E67-8A80-F110DC8D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Social networks. 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People use these networks to connect with one another and share information on Facebook and LinkedIn are good examples.</a:t>
            </a:r>
          </a:p>
          <a:p>
            <a:endParaRPr lang="en-US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Media-sharing networks.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These networks focus on content. For example, on </a:t>
            </a:r>
            <a:r>
              <a:rPr lang="en-US" b="0" i="0" u="sng" dirty="0">
                <a:solidFill>
                  <a:srgbClr val="007CAD"/>
                </a:solidFill>
                <a:effectLst/>
                <a:latin typeface="Arial" panose="020B0604020202020204" pitchFamily="34" charset="0"/>
                <a:hlinkClick r:id="rId2"/>
              </a:rPr>
              <a:t>YouTube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u="sng" dirty="0">
                <a:solidFill>
                  <a:srgbClr val="007CAD"/>
                </a:solidFill>
                <a:latin typeface="Arial" panose="020B0604020202020204" pitchFamily="34" charset="0"/>
              </a:rPr>
              <a:t>TikTok, and Instagram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 Streaming platforms</a:t>
            </a:r>
          </a:p>
          <a:p>
            <a:endParaRPr lang="en-US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Review board networks.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With these networks, the focus is on a review, usually of a product or service.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349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672</TotalTime>
  <Words>473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SOCIAL MEDIA</vt:lpstr>
      <vt:lpstr> Our agenda </vt:lpstr>
      <vt:lpstr>Introduction to social media  </vt:lpstr>
      <vt:lpstr>social media In depth </vt:lpstr>
      <vt:lpstr>The merits and demerits of social media  </vt:lpstr>
      <vt:lpstr>Facts of social media   </vt:lpstr>
      <vt:lpstr>Merits </vt:lpstr>
      <vt:lpstr>Demerits  </vt:lpstr>
      <vt:lpstr>The different types of social media</vt:lpstr>
      <vt:lpstr>Questions </vt:lpstr>
      <vt:lpstr>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Errors</dc:title>
  <dc:creator>Nancy</dc:creator>
  <cp:lastModifiedBy>Eslam Lotfy</cp:lastModifiedBy>
  <cp:revision>33</cp:revision>
  <dcterms:created xsi:type="dcterms:W3CDTF">2020-04-18T22:43:52Z</dcterms:created>
  <dcterms:modified xsi:type="dcterms:W3CDTF">2022-10-16T12:23:39Z</dcterms:modified>
</cp:coreProperties>
</file>