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20.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1.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22.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 id="2147483716" r:id="rId5"/>
  </p:sldMasterIdLst>
  <p:notesMasterIdLst>
    <p:notesMasterId r:id="rId67"/>
  </p:notesMasterIdLst>
  <p:sldIdLst>
    <p:sldId id="260" r:id="rId6"/>
    <p:sldId id="262" r:id="rId7"/>
    <p:sldId id="289" r:id="rId8"/>
    <p:sldId id="302" r:id="rId9"/>
    <p:sldId id="290" r:id="rId10"/>
    <p:sldId id="296" r:id="rId11"/>
    <p:sldId id="301" r:id="rId12"/>
    <p:sldId id="267" r:id="rId13"/>
    <p:sldId id="265" r:id="rId14"/>
    <p:sldId id="297" r:id="rId15"/>
    <p:sldId id="300" r:id="rId16"/>
    <p:sldId id="264" r:id="rId17"/>
    <p:sldId id="293" r:id="rId18"/>
    <p:sldId id="274" r:id="rId19"/>
    <p:sldId id="310" r:id="rId20"/>
    <p:sldId id="320" r:id="rId21"/>
    <p:sldId id="321" r:id="rId22"/>
    <p:sldId id="276" r:id="rId23"/>
    <p:sldId id="319" r:id="rId24"/>
    <p:sldId id="317" r:id="rId25"/>
    <p:sldId id="318" r:id="rId26"/>
    <p:sldId id="277" r:id="rId27"/>
    <p:sldId id="316" r:id="rId28"/>
    <p:sldId id="311" r:id="rId29"/>
    <p:sldId id="312" r:id="rId30"/>
    <p:sldId id="279" r:id="rId31"/>
    <p:sldId id="313" r:id="rId32"/>
    <p:sldId id="314" r:id="rId33"/>
    <p:sldId id="315" r:id="rId34"/>
    <p:sldId id="304" r:id="rId35"/>
    <p:sldId id="278" r:id="rId36"/>
    <p:sldId id="322" r:id="rId37"/>
    <p:sldId id="323" r:id="rId38"/>
    <p:sldId id="324" r:id="rId39"/>
    <p:sldId id="280" r:id="rId40"/>
    <p:sldId id="325" r:id="rId41"/>
    <p:sldId id="327" r:id="rId42"/>
    <p:sldId id="328" r:id="rId43"/>
    <p:sldId id="281" r:id="rId44"/>
    <p:sldId id="326" r:id="rId45"/>
    <p:sldId id="329" r:id="rId46"/>
    <p:sldId id="331" r:id="rId47"/>
    <p:sldId id="282" r:id="rId48"/>
    <p:sldId id="330" r:id="rId49"/>
    <p:sldId id="332" r:id="rId50"/>
    <p:sldId id="333" r:id="rId51"/>
    <p:sldId id="283" r:id="rId52"/>
    <p:sldId id="334" r:id="rId53"/>
    <p:sldId id="284" r:id="rId54"/>
    <p:sldId id="337" r:id="rId55"/>
    <p:sldId id="338" r:id="rId56"/>
    <p:sldId id="339" r:id="rId57"/>
    <p:sldId id="286" r:id="rId58"/>
    <p:sldId id="340" r:id="rId59"/>
    <p:sldId id="341" r:id="rId60"/>
    <p:sldId id="342" r:id="rId61"/>
    <p:sldId id="287" r:id="rId62"/>
    <p:sldId id="343" r:id="rId63"/>
    <p:sldId id="344" r:id="rId64"/>
    <p:sldId id="345" r:id="rId65"/>
    <p:sldId id="25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ata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13083F3-8F6B-430A-AB2C-A4993C2BA806}" type="doc">
      <dgm:prSet loTypeId="urn:microsoft.com/office/officeart/2005/8/layout/hierarchy1" loCatId="hierarchy" qsTypeId="urn:microsoft.com/office/officeart/2005/8/quickstyle/simple2" qsCatId="simple" csTypeId="urn:microsoft.com/office/officeart/2005/8/colors/accent1_5" csCatId="accent1"/>
      <dgm:spPr/>
      <dgm:t>
        <a:bodyPr/>
        <a:lstStyle/>
        <a:p>
          <a:endParaRPr lang="en-US"/>
        </a:p>
      </dgm:t>
    </dgm:pt>
    <dgm:pt modelId="{278EB711-7AB1-4AD8-ABE5-BB4075C9719D}">
      <dgm:prSet/>
      <dgm:spPr/>
      <dgm:t>
        <a:bodyPr/>
        <a:lstStyle/>
        <a:p>
          <a:r>
            <a:rPr lang="en-US"/>
            <a:t>Generative AI</a:t>
          </a:r>
        </a:p>
      </dgm:t>
    </dgm:pt>
    <dgm:pt modelId="{D2ADCC37-BB58-4100-B46F-E459E303F2F9}" type="parTrans" cxnId="{97556724-4751-4B02-9347-1A4C97EBD9F3}">
      <dgm:prSet/>
      <dgm:spPr/>
      <dgm:t>
        <a:bodyPr/>
        <a:lstStyle/>
        <a:p>
          <a:endParaRPr lang="en-US"/>
        </a:p>
      </dgm:t>
    </dgm:pt>
    <dgm:pt modelId="{DC5676C0-6E87-4E03-AE05-CE9AE2EBFE50}" type="sibTrans" cxnId="{97556724-4751-4B02-9347-1A4C97EBD9F3}">
      <dgm:prSet/>
      <dgm:spPr/>
      <dgm:t>
        <a:bodyPr/>
        <a:lstStyle/>
        <a:p>
          <a:endParaRPr lang="en-US"/>
        </a:p>
      </dgm:t>
    </dgm:pt>
    <dgm:pt modelId="{830A99E6-152B-4AED-80F0-D354D029B547}">
      <dgm:prSet/>
      <dgm:spPr/>
      <dgm:t>
        <a:bodyPr/>
        <a:lstStyle/>
        <a:p>
          <a:r>
            <a:rPr lang="en-US"/>
            <a:t>Open AI</a:t>
          </a:r>
        </a:p>
      </dgm:t>
    </dgm:pt>
    <dgm:pt modelId="{DA411597-3ED7-466F-A456-7524355BE851}" type="parTrans" cxnId="{ED2F986D-820C-431D-B00D-8AD2C0BE1EF4}">
      <dgm:prSet/>
      <dgm:spPr/>
      <dgm:t>
        <a:bodyPr/>
        <a:lstStyle/>
        <a:p>
          <a:endParaRPr lang="en-US"/>
        </a:p>
      </dgm:t>
    </dgm:pt>
    <dgm:pt modelId="{F0026572-4470-4F11-A5CA-DFD5A07FBFB7}" type="sibTrans" cxnId="{ED2F986D-820C-431D-B00D-8AD2C0BE1EF4}">
      <dgm:prSet/>
      <dgm:spPr/>
      <dgm:t>
        <a:bodyPr/>
        <a:lstStyle/>
        <a:p>
          <a:endParaRPr lang="en-US"/>
        </a:p>
      </dgm:t>
    </dgm:pt>
    <dgm:pt modelId="{7BF828F6-E750-4B4C-95B4-7CE7AC5E8197}">
      <dgm:prSet/>
      <dgm:spPr/>
      <dgm:t>
        <a:bodyPr/>
        <a:lstStyle/>
        <a:p>
          <a:r>
            <a:rPr lang="en-US"/>
            <a:t>ChatGPT</a:t>
          </a:r>
        </a:p>
      </dgm:t>
    </dgm:pt>
    <dgm:pt modelId="{D3E3D9E3-A50D-49D3-8169-CF282BBC0D5C}" type="parTrans" cxnId="{B44E6418-AE1B-4C0B-84EF-8FB2999A12B4}">
      <dgm:prSet/>
      <dgm:spPr/>
      <dgm:t>
        <a:bodyPr/>
        <a:lstStyle/>
        <a:p>
          <a:endParaRPr lang="en-US"/>
        </a:p>
      </dgm:t>
    </dgm:pt>
    <dgm:pt modelId="{2D68E974-93F0-42E0-B29B-FE2BF71C2D0C}" type="sibTrans" cxnId="{B44E6418-AE1B-4C0B-84EF-8FB2999A12B4}">
      <dgm:prSet/>
      <dgm:spPr/>
      <dgm:t>
        <a:bodyPr/>
        <a:lstStyle/>
        <a:p>
          <a:endParaRPr lang="en-US"/>
        </a:p>
      </dgm:t>
    </dgm:pt>
    <dgm:pt modelId="{39460C89-112C-4EFF-90B8-94405C116911}" type="pres">
      <dgm:prSet presAssocID="{B13083F3-8F6B-430A-AB2C-A4993C2BA806}" presName="hierChild1" presStyleCnt="0">
        <dgm:presLayoutVars>
          <dgm:chPref val="1"/>
          <dgm:dir/>
          <dgm:animOne val="branch"/>
          <dgm:animLvl val="lvl"/>
          <dgm:resizeHandles/>
        </dgm:presLayoutVars>
      </dgm:prSet>
      <dgm:spPr/>
    </dgm:pt>
    <dgm:pt modelId="{3C1B0782-6A3D-48D7-8BEB-09CA25B88343}" type="pres">
      <dgm:prSet presAssocID="{278EB711-7AB1-4AD8-ABE5-BB4075C9719D}" presName="hierRoot1" presStyleCnt="0"/>
      <dgm:spPr/>
    </dgm:pt>
    <dgm:pt modelId="{6A50E28F-E122-4FC6-B3D2-C7299622854F}" type="pres">
      <dgm:prSet presAssocID="{278EB711-7AB1-4AD8-ABE5-BB4075C9719D}" presName="composite" presStyleCnt="0"/>
      <dgm:spPr/>
    </dgm:pt>
    <dgm:pt modelId="{23B1BF18-5DF2-490B-B79E-6297A99D2B45}" type="pres">
      <dgm:prSet presAssocID="{278EB711-7AB1-4AD8-ABE5-BB4075C9719D}" presName="background" presStyleLbl="node0" presStyleIdx="0" presStyleCnt="3"/>
      <dgm:spPr/>
    </dgm:pt>
    <dgm:pt modelId="{8B22F8D7-3F5C-4814-B2FB-835844C3504F}" type="pres">
      <dgm:prSet presAssocID="{278EB711-7AB1-4AD8-ABE5-BB4075C9719D}" presName="text" presStyleLbl="fgAcc0" presStyleIdx="0" presStyleCnt="3">
        <dgm:presLayoutVars>
          <dgm:chPref val="3"/>
        </dgm:presLayoutVars>
      </dgm:prSet>
      <dgm:spPr/>
    </dgm:pt>
    <dgm:pt modelId="{DB920ADD-C298-4D71-9CB5-A8513A61EF10}" type="pres">
      <dgm:prSet presAssocID="{278EB711-7AB1-4AD8-ABE5-BB4075C9719D}" presName="hierChild2" presStyleCnt="0"/>
      <dgm:spPr/>
    </dgm:pt>
    <dgm:pt modelId="{7F5E9C99-A4A0-4CB4-B18B-0BC67CBFC02E}" type="pres">
      <dgm:prSet presAssocID="{830A99E6-152B-4AED-80F0-D354D029B547}" presName="hierRoot1" presStyleCnt="0"/>
      <dgm:spPr/>
    </dgm:pt>
    <dgm:pt modelId="{002A0790-8656-472B-B6CF-2BB51202D27F}" type="pres">
      <dgm:prSet presAssocID="{830A99E6-152B-4AED-80F0-D354D029B547}" presName="composite" presStyleCnt="0"/>
      <dgm:spPr/>
    </dgm:pt>
    <dgm:pt modelId="{83E9A9F3-ABC7-47F5-9F43-9B5B4D74D1CD}" type="pres">
      <dgm:prSet presAssocID="{830A99E6-152B-4AED-80F0-D354D029B547}" presName="background" presStyleLbl="node0" presStyleIdx="1" presStyleCnt="3"/>
      <dgm:spPr/>
    </dgm:pt>
    <dgm:pt modelId="{2CB399F9-AA7C-4CD5-BBA4-7C10D961E51D}" type="pres">
      <dgm:prSet presAssocID="{830A99E6-152B-4AED-80F0-D354D029B547}" presName="text" presStyleLbl="fgAcc0" presStyleIdx="1" presStyleCnt="3">
        <dgm:presLayoutVars>
          <dgm:chPref val="3"/>
        </dgm:presLayoutVars>
      </dgm:prSet>
      <dgm:spPr/>
    </dgm:pt>
    <dgm:pt modelId="{4D37D50D-A6EE-4777-986B-B9FE5C39A907}" type="pres">
      <dgm:prSet presAssocID="{830A99E6-152B-4AED-80F0-D354D029B547}" presName="hierChild2" presStyleCnt="0"/>
      <dgm:spPr/>
    </dgm:pt>
    <dgm:pt modelId="{0988A745-AD58-4631-8768-5B756E20B415}" type="pres">
      <dgm:prSet presAssocID="{7BF828F6-E750-4B4C-95B4-7CE7AC5E8197}" presName="hierRoot1" presStyleCnt="0"/>
      <dgm:spPr/>
    </dgm:pt>
    <dgm:pt modelId="{663B5154-314F-41CE-B6AC-EA0B23BB0F2C}" type="pres">
      <dgm:prSet presAssocID="{7BF828F6-E750-4B4C-95B4-7CE7AC5E8197}" presName="composite" presStyleCnt="0"/>
      <dgm:spPr/>
    </dgm:pt>
    <dgm:pt modelId="{0FFC8242-A8FE-4038-B61F-3B42E6CC4190}" type="pres">
      <dgm:prSet presAssocID="{7BF828F6-E750-4B4C-95B4-7CE7AC5E8197}" presName="background" presStyleLbl="node0" presStyleIdx="2" presStyleCnt="3"/>
      <dgm:spPr/>
    </dgm:pt>
    <dgm:pt modelId="{EC737FC0-ADD5-468B-83AA-83C84FCFDAD4}" type="pres">
      <dgm:prSet presAssocID="{7BF828F6-E750-4B4C-95B4-7CE7AC5E8197}" presName="text" presStyleLbl="fgAcc0" presStyleIdx="2" presStyleCnt="3">
        <dgm:presLayoutVars>
          <dgm:chPref val="3"/>
        </dgm:presLayoutVars>
      </dgm:prSet>
      <dgm:spPr/>
    </dgm:pt>
    <dgm:pt modelId="{DE94E44B-9531-4930-830B-F1BC92CB59C5}" type="pres">
      <dgm:prSet presAssocID="{7BF828F6-E750-4B4C-95B4-7CE7AC5E8197}" presName="hierChild2" presStyleCnt="0"/>
      <dgm:spPr/>
    </dgm:pt>
  </dgm:ptLst>
  <dgm:cxnLst>
    <dgm:cxn modelId="{B44E6418-AE1B-4C0B-84EF-8FB2999A12B4}" srcId="{B13083F3-8F6B-430A-AB2C-A4993C2BA806}" destId="{7BF828F6-E750-4B4C-95B4-7CE7AC5E8197}" srcOrd="2" destOrd="0" parTransId="{D3E3D9E3-A50D-49D3-8169-CF282BBC0D5C}" sibTransId="{2D68E974-93F0-42E0-B29B-FE2BF71C2D0C}"/>
    <dgm:cxn modelId="{E6A4141F-162C-482A-A5CC-2DF4685F7FA5}" type="presOf" srcId="{278EB711-7AB1-4AD8-ABE5-BB4075C9719D}" destId="{8B22F8D7-3F5C-4814-B2FB-835844C3504F}" srcOrd="0" destOrd="0" presId="urn:microsoft.com/office/officeart/2005/8/layout/hierarchy1"/>
    <dgm:cxn modelId="{97556724-4751-4B02-9347-1A4C97EBD9F3}" srcId="{B13083F3-8F6B-430A-AB2C-A4993C2BA806}" destId="{278EB711-7AB1-4AD8-ABE5-BB4075C9719D}" srcOrd="0" destOrd="0" parTransId="{D2ADCC37-BB58-4100-B46F-E459E303F2F9}" sibTransId="{DC5676C0-6E87-4E03-AE05-CE9AE2EBFE50}"/>
    <dgm:cxn modelId="{087C3E62-23C7-4DF7-8EE0-83F46CC49286}" type="presOf" srcId="{B13083F3-8F6B-430A-AB2C-A4993C2BA806}" destId="{39460C89-112C-4EFF-90B8-94405C116911}" srcOrd="0" destOrd="0" presId="urn:microsoft.com/office/officeart/2005/8/layout/hierarchy1"/>
    <dgm:cxn modelId="{ED2F986D-820C-431D-B00D-8AD2C0BE1EF4}" srcId="{B13083F3-8F6B-430A-AB2C-A4993C2BA806}" destId="{830A99E6-152B-4AED-80F0-D354D029B547}" srcOrd="1" destOrd="0" parTransId="{DA411597-3ED7-466F-A456-7524355BE851}" sibTransId="{F0026572-4470-4F11-A5CA-DFD5A07FBFB7}"/>
    <dgm:cxn modelId="{E1CE3A53-C49D-4EAD-BDA6-5195959198C8}" type="presOf" srcId="{830A99E6-152B-4AED-80F0-D354D029B547}" destId="{2CB399F9-AA7C-4CD5-BBA4-7C10D961E51D}" srcOrd="0" destOrd="0" presId="urn:microsoft.com/office/officeart/2005/8/layout/hierarchy1"/>
    <dgm:cxn modelId="{4EFE44F0-85FF-4B6E-84E2-525D444BDB54}" type="presOf" srcId="{7BF828F6-E750-4B4C-95B4-7CE7AC5E8197}" destId="{EC737FC0-ADD5-468B-83AA-83C84FCFDAD4}" srcOrd="0" destOrd="0" presId="urn:microsoft.com/office/officeart/2005/8/layout/hierarchy1"/>
    <dgm:cxn modelId="{EB2EE44E-CC05-4401-87E8-879A1F3A6272}" type="presParOf" srcId="{39460C89-112C-4EFF-90B8-94405C116911}" destId="{3C1B0782-6A3D-48D7-8BEB-09CA25B88343}" srcOrd="0" destOrd="0" presId="urn:microsoft.com/office/officeart/2005/8/layout/hierarchy1"/>
    <dgm:cxn modelId="{ED8A5C53-0398-4570-903F-2E2F356302ED}" type="presParOf" srcId="{3C1B0782-6A3D-48D7-8BEB-09CA25B88343}" destId="{6A50E28F-E122-4FC6-B3D2-C7299622854F}" srcOrd="0" destOrd="0" presId="urn:microsoft.com/office/officeart/2005/8/layout/hierarchy1"/>
    <dgm:cxn modelId="{EC3BB2A0-B392-49E4-A43F-230EC91F3504}" type="presParOf" srcId="{6A50E28F-E122-4FC6-B3D2-C7299622854F}" destId="{23B1BF18-5DF2-490B-B79E-6297A99D2B45}" srcOrd="0" destOrd="0" presId="urn:microsoft.com/office/officeart/2005/8/layout/hierarchy1"/>
    <dgm:cxn modelId="{EFF970A2-5197-420A-847A-93EC6C565EC0}" type="presParOf" srcId="{6A50E28F-E122-4FC6-B3D2-C7299622854F}" destId="{8B22F8D7-3F5C-4814-B2FB-835844C3504F}" srcOrd="1" destOrd="0" presId="urn:microsoft.com/office/officeart/2005/8/layout/hierarchy1"/>
    <dgm:cxn modelId="{4D749B6F-DB6C-44AA-9A07-E8D6F9718D90}" type="presParOf" srcId="{3C1B0782-6A3D-48D7-8BEB-09CA25B88343}" destId="{DB920ADD-C298-4D71-9CB5-A8513A61EF10}" srcOrd="1" destOrd="0" presId="urn:microsoft.com/office/officeart/2005/8/layout/hierarchy1"/>
    <dgm:cxn modelId="{A23D0677-AF85-4D6D-B21B-929913466612}" type="presParOf" srcId="{39460C89-112C-4EFF-90B8-94405C116911}" destId="{7F5E9C99-A4A0-4CB4-B18B-0BC67CBFC02E}" srcOrd="1" destOrd="0" presId="urn:microsoft.com/office/officeart/2005/8/layout/hierarchy1"/>
    <dgm:cxn modelId="{C84EF2E8-0CC2-4B40-A1AA-9002284E6605}" type="presParOf" srcId="{7F5E9C99-A4A0-4CB4-B18B-0BC67CBFC02E}" destId="{002A0790-8656-472B-B6CF-2BB51202D27F}" srcOrd="0" destOrd="0" presId="urn:microsoft.com/office/officeart/2005/8/layout/hierarchy1"/>
    <dgm:cxn modelId="{BA0821C1-5D48-49D3-9DCE-23183BF84375}" type="presParOf" srcId="{002A0790-8656-472B-B6CF-2BB51202D27F}" destId="{83E9A9F3-ABC7-47F5-9F43-9B5B4D74D1CD}" srcOrd="0" destOrd="0" presId="urn:microsoft.com/office/officeart/2005/8/layout/hierarchy1"/>
    <dgm:cxn modelId="{FF85C17F-9952-4C05-AFCE-57ADB39A6FBE}" type="presParOf" srcId="{002A0790-8656-472B-B6CF-2BB51202D27F}" destId="{2CB399F9-AA7C-4CD5-BBA4-7C10D961E51D}" srcOrd="1" destOrd="0" presId="urn:microsoft.com/office/officeart/2005/8/layout/hierarchy1"/>
    <dgm:cxn modelId="{7139F818-C904-4722-9B85-A6ACE678AF8A}" type="presParOf" srcId="{7F5E9C99-A4A0-4CB4-B18B-0BC67CBFC02E}" destId="{4D37D50D-A6EE-4777-986B-B9FE5C39A907}" srcOrd="1" destOrd="0" presId="urn:microsoft.com/office/officeart/2005/8/layout/hierarchy1"/>
    <dgm:cxn modelId="{3575D433-7866-4740-87FF-65A703C733A8}" type="presParOf" srcId="{39460C89-112C-4EFF-90B8-94405C116911}" destId="{0988A745-AD58-4631-8768-5B756E20B415}" srcOrd="2" destOrd="0" presId="urn:microsoft.com/office/officeart/2005/8/layout/hierarchy1"/>
    <dgm:cxn modelId="{1F4BD40C-47B1-40D6-94A2-107EF09882A5}" type="presParOf" srcId="{0988A745-AD58-4631-8768-5B756E20B415}" destId="{663B5154-314F-41CE-B6AC-EA0B23BB0F2C}" srcOrd="0" destOrd="0" presId="urn:microsoft.com/office/officeart/2005/8/layout/hierarchy1"/>
    <dgm:cxn modelId="{6D6F86ED-D0EF-4261-89BE-BE129B4ED7DC}" type="presParOf" srcId="{663B5154-314F-41CE-B6AC-EA0B23BB0F2C}" destId="{0FFC8242-A8FE-4038-B61F-3B42E6CC4190}" srcOrd="0" destOrd="0" presId="urn:microsoft.com/office/officeart/2005/8/layout/hierarchy1"/>
    <dgm:cxn modelId="{5A75F226-61E9-4BAF-BF68-5566ECB7D19A}" type="presParOf" srcId="{663B5154-314F-41CE-B6AC-EA0B23BB0F2C}" destId="{EC737FC0-ADD5-468B-83AA-83C84FCFDAD4}" srcOrd="1" destOrd="0" presId="urn:microsoft.com/office/officeart/2005/8/layout/hierarchy1"/>
    <dgm:cxn modelId="{AAFB3EE5-DFE0-4940-8E72-FA4D62B1FDC0}" type="presParOf" srcId="{0988A745-AD58-4631-8768-5B756E20B415}" destId="{DE94E44B-9531-4930-830B-F1BC92CB59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developer</a:t>
          </a:r>
          <a:r>
            <a:rPr lang="en-US" sz="1800" b="1" i="1" u="none" dirty="0"/>
            <a:t> </a:t>
          </a:r>
          <a:r>
            <a:rPr lang="en-US" sz="1800" b="0" i="1" dirty="0"/>
            <a:t>is seeking advice on integrating a new API but is unsure about specific requirements.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expert in software integration …. My question is how to integrate [specific API] into our system. Your task is to guide me through the integration process.</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ensures the developer receives specific and relevant advice, tailored to their particular context and requirements, thereby reducing the risk of misunderstandings or incomplete information.</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HR specialist</a:t>
          </a:r>
          <a:r>
            <a:rPr lang="en-US" sz="1800" b="0" i="1" dirty="0"/>
            <a:t> is creating a new employee engagement strategy but needs to tailor it to different departments.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expert in employee engagement …. My question is how to design an effective employee engagement strategy. Your task is to suggest approaches that suit various departments.</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HR specialist to consider and address department-specific needs and challenges, leading to a more effective and inclusive engagement strategy.</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QA engineer</a:t>
          </a:r>
          <a:r>
            <a:rPr lang="en-US" sz="1800" b="0" i="1" dirty="0"/>
            <a:t> is troubleshooting a complex software issue and needs detailed guidance.</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expert in software quality assurance …. My question is how to identify the root cause of [specific issue]. Your task is to guide me through the troubleshooting process.</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allows the QA engineer to receive guidance that is directly relevant to their specific issue, ensuring a more efficient and effective troubleshooting process.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Technical Writer</a:t>
          </a:r>
          <a:r>
            <a:rPr lang="en-US" sz="1800" b="0" i="1" dirty="0"/>
            <a:t> is creating documentation for a new software tool and needs specific input to make the guide more user-friendly. </a:t>
          </a:r>
          <a:r>
            <a:rPr lang="en-US" sz="1800" b="0" i="0" dirty="0"/>
            <a:t>They could use this technique to refine their content.</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AI assistant that helps people evaluate their prompts to generate the most concise and resourceful responses …. My prompt is ‘Write Guide on how to use [Software Tool].'</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Technical Writer to focus on key aspects of the software tool that need to be highlighted, ensuring that the documentation is comprehensive and user-friendly.</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Software Tester</a:t>
          </a:r>
          <a:r>
            <a:rPr lang="en-US" sz="1800" b="0" i="1" dirty="0"/>
            <a:t> is designing a test plan for a new application and wants to ensure all critical areas are covered. </a:t>
          </a:r>
          <a:r>
            <a:rPr lang="en-US" sz="1800" b="0" i="0" dirty="0"/>
            <a:t>They can use this technique to enhance their test plan.</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AI assistant that helps people evaluate their prompts to generate the most concise and resourceful responses …. My prompt is ‘Write a Test plan for [Application Description].'</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ensures that the Software Tester's plan addresses all necessary aspects of the application, leading to a more thorough and effective testing process.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HR Recruiter</a:t>
          </a:r>
          <a:r>
            <a:rPr lang="en-US" sz="1800" b="1" i="1" u="none" dirty="0"/>
            <a:t> </a:t>
          </a:r>
          <a:r>
            <a:rPr lang="en-US" sz="1800" b="0" i="1" dirty="0"/>
            <a:t>is drafting a job description and wants to attract the right candidates by specifying the most relevant qualifications and responsibilities.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You are an AI assistant that helps people evaluate their prompts to generate the most concise and resourceful responses …. My prompt is ‘Write a Job description for a [Job Role].'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technique helps the HR Recruiter to tailor the job description specifically to the role, ensuring it attracts candidates with the right skills and experience.</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Scrum Master</a:t>
          </a:r>
          <a:r>
            <a:rPr lang="en-US" sz="1800" b="1" i="1" dirty="0"/>
            <a:t> </a:t>
          </a:r>
          <a:r>
            <a:rPr lang="en-US" sz="1800" i="1" dirty="0"/>
            <a:t>is seeking advice on how to handle a challenging team dynamic. They could use this technique to get tailored advice. </a:t>
          </a:r>
          <a:r>
            <a:rPr lang="en-US" sz="1800" b="0" i="0" dirty="0"/>
            <a:t>They could use this technique to get tailored advice.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dirty="0"/>
            <a:t>I want you to act as an experienced Agile coach. I will give you a scenario where the team is facing communication issues. You will then provide strategies to improve team collaboration in a constructive and encouraging tone, please provide actionable steps. The important details are the team consists of remote and in-person members.</a:t>
          </a:r>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a:t>
          </a:r>
          <a:r>
            <a:rPr lang="en-US" sz="1600" dirty="0"/>
            <a:t>This ensures that the Scrum Master receives specialized, role-specific advice to address their unique team situation, improving team dynamics and productivity.</a:t>
          </a:r>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Product Owner</a:t>
          </a:r>
          <a:r>
            <a:rPr lang="en-US" sz="1800" i="1" dirty="0"/>
            <a:t> is looking for innovative ideas to enhance a product feature. They can use this technique to simulate a brainstorming session. </a:t>
          </a:r>
          <a:r>
            <a:rPr lang="en-US" sz="1800" b="0" i="0" dirty="0"/>
            <a:t>They can use this technique to simulate a brainstorming session.</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dirty="0"/>
            <a:t>I want you to act as a creative product strategist. I will give you the current features of our product [describe product]. You will then suggest innovative enhancements in an imaginative and forward-thinking style, please provide detailed ideas. The important details are the target audience is young adults aged 18-25.</a:t>
          </a:r>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a:t>
          </a:r>
          <a:r>
            <a:rPr lang="en-US" sz="1600" dirty="0"/>
            <a:t>This helps the Product Owner to generate creative and targeted feature ideas, ensuring the product remains appealing and relevant to its audience.</a:t>
          </a:r>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manager</a:t>
          </a:r>
          <a:r>
            <a:rPr lang="en-US" sz="1800" i="1" dirty="0"/>
            <a:t> is preparing for performance reviews and seeks to understand best practices. They could use this technique to gather insights. </a:t>
          </a:r>
          <a:r>
            <a:rPr lang="en-US" sz="1800" b="0" i="0" dirty="0"/>
            <a:t>They could use this technique to gather insights.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dirty="0"/>
            <a:t>I want you to act as an HR expert specializing in performance management. I will give you the context of conducting annual performance reviews. You will then outline key considerations and best practices in a professional and insightful tone, please provide a comprehensive guide. The important details are the team works in a tech environment with a focus on innovation.</a:t>
          </a:r>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a:t>
          </a:r>
          <a:r>
            <a:rPr lang="en-US" sz="1600" dirty="0"/>
            <a:t>This allows the manager to receive customized advice for conducting effective performance reviews in a tech environment, enhancing the quality of feedback and employee development.</a:t>
          </a:r>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developer</a:t>
          </a:r>
          <a:r>
            <a:rPr lang="en-US" sz="1800" i="1" dirty="0"/>
            <a:t> is trying to optimize a piece of code but isn't sure where to start.</a:t>
          </a:r>
          <a:br>
            <a:rPr lang="en-US" sz="1800" i="1" dirty="0"/>
          </a:br>
          <a:r>
            <a:rPr lang="en-US" sz="1800" b="0" i="0" dirty="0"/>
            <a:t>They could use this technique to methodically approach the problem. </a:t>
          </a:r>
          <a:r>
            <a:rPr lang="en-US" sz="1800" i="1" dirty="0"/>
            <a:t>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dirty="0"/>
            <a:t>How can I optimize this specific algorithm for better performance? Take a step-by-step approach in your response.</a:t>
          </a:r>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dirty="0"/>
            <a:t>Purpose: This allows the developer to understand the optimization process in a logical sequence, helping to identify inefficiencies and potential improvements in their code.</a:t>
          </a:r>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867A1E-A6FA-4BD0-9653-C998295D653F}" type="doc">
      <dgm:prSet loTypeId="urn:microsoft.com/office/officeart/2018/2/layout/IconLabelList" loCatId="icon" qsTypeId="urn:microsoft.com/office/officeart/2005/8/quickstyle/simple5" qsCatId="simple" csTypeId="urn:microsoft.com/office/officeart/2005/8/colors/colorful4" csCatId="colorful" phldr="1"/>
      <dgm:spPr/>
      <dgm:t>
        <a:bodyPr/>
        <a:lstStyle/>
        <a:p>
          <a:endParaRPr lang="en-US"/>
        </a:p>
      </dgm:t>
    </dgm:pt>
    <dgm:pt modelId="{0024722F-4E20-42BD-8206-7F41765FDEAB}">
      <dgm:prSet/>
      <dgm:spPr/>
      <dgm:t>
        <a:bodyPr/>
        <a:lstStyle/>
        <a:p>
          <a:pPr>
            <a:lnSpc>
              <a:spcPct val="100000"/>
            </a:lnSpc>
          </a:pPr>
          <a:r>
            <a:rPr lang="en-US"/>
            <a:t>Summarizing a Complex Article</a:t>
          </a:r>
        </a:p>
      </dgm:t>
    </dgm:pt>
    <dgm:pt modelId="{2C039579-5670-4CCC-94B3-A67B2C9A09BC}" type="parTrans" cxnId="{25A786BA-1570-43E7-89A8-C53D553004EF}">
      <dgm:prSet/>
      <dgm:spPr/>
      <dgm:t>
        <a:bodyPr/>
        <a:lstStyle/>
        <a:p>
          <a:endParaRPr lang="en-US"/>
        </a:p>
      </dgm:t>
    </dgm:pt>
    <dgm:pt modelId="{F5BAF546-72BB-4263-9368-566EDE6A1CDF}" type="sibTrans" cxnId="{25A786BA-1570-43E7-89A8-C53D553004EF}">
      <dgm:prSet/>
      <dgm:spPr/>
      <dgm:t>
        <a:bodyPr/>
        <a:lstStyle/>
        <a:p>
          <a:endParaRPr lang="en-US"/>
        </a:p>
      </dgm:t>
    </dgm:pt>
    <dgm:pt modelId="{C63B2866-F014-4F3A-B0A8-5CCF8447585C}">
      <dgm:prSet/>
      <dgm:spPr/>
      <dgm:t>
        <a:bodyPr/>
        <a:lstStyle/>
        <a:p>
          <a:pPr>
            <a:lnSpc>
              <a:spcPct val="100000"/>
            </a:lnSpc>
          </a:pPr>
          <a:r>
            <a:rPr lang="en-US"/>
            <a:t>Generate a creative story</a:t>
          </a:r>
        </a:p>
      </dgm:t>
    </dgm:pt>
    <dgm:pt modelId="{933B22EA-D15D-4DB5-9BF4-11E4EFFE4989}" type="parTrans" cxnId="{33836F10-33A5-4ADA-B76F-737E8853FA4C}">
      <dgm:prSet/>
      <dgm:spPr/>
      <dgm:t>
        <a:bodyPr/>
        <a:lstStyle/>
        <a:p>
          <a:endParaRPr lang="en-US"/>
        </a:p>
      </dgm:t>
    </dgm:pt>
    <dgm:pt modelId="{B1FADDC4-9029-4568-B04C-E3468713140E}" type="sibTrans" cxnId="{33836F10-33A5-4ADA-B76F-737E8853FA4C}">
      <dgm:prSet/>
      <dgm:spPr/>
      <dgm:t>
        <a:bodyPr/>
        <a:lstStyle/>
        <a:p>
          <a:endParaRPr lang="en-US"/>
        </a:p>
      </dgm:t>
    </dgm:pt>
    <dgm:pt modelId="{15AAD967-647A-4AE8-A4A1-36533C5C91B1}">
      <dgm:prSet/>
      <dgm:spPr/>
      <dgm:t>
        <a:bodyPr/>
        <a:lstStyle/>
        <a:p>
          <a:pPr>
            <a:lnSpc>
              <a:spcPct val="100000"/>
            </a:lnSpc>
          </a:pPr>
          <a:r>
            <a:rPr lang="en-US"/>
            <a:t>Answer a research question</a:t>
          </a:r>
        </a:p>
      </dgm:t>
    </dgm:pt>
    <dgm:pt modelId="{1E8DB941-D7F7-4E8B-94CC-5795F1B6EA58}" type="parTrans" cxnId="{C9A01543-72CF-404D-AE84-5C5779E5BA0F}">
      <dgm:prSet/>
      <dgm:spPr/>
      <dgm:t>
        <a:bodyPr/>
        <a:lstStyle/>
        <a:p>
          <a:endParaRPr lang="en-US"/>
        </a:p>
      </dgm:t>
    </dgm:pt>
    <dgm:pt modelId="{22768BF8-D01B-4D71-A382-7EEF301B9367}" type="sibTrans" cxnId="{C9A01543-72CF-404D-AE84-5C5779E5BA0F}">
      <dgm:prSet/>
      <dgm:spPr/>
      <dgm:t>
        <a:bodyPr/>
        <a:lstStyle/>
        <a:p>
          <a:endParaRPr lang="en-US"/>
        </a:p>
      </dgm:t>
    </dgm:pt>
    <dgm:pt modelId="{2FF49C58-2D0F-4F81-9EA3-D687924D53D2}">
      <dgm:prSet/>
      <dgm:spPr/>
      <dgm:t>
        <a:bodyPr/>
        <a:lstStyle/>
        <a:p>
          <a:pPr>
            <a:lnSpc>
              <a:spcPct val="100000"/>
            </a:lnSpc>
          </a:pPr>
          <a:r>
            <a:rPr lang="en-US"/>
            <a:t>Solve a simple coding problem</a:t>
          </a:r>
        </a:p>
      </dgm:t>
    </dgm:pt>
    <dgm:pt modelId="{E501AD61-47A5-476C-95B0-0C890DC3AC4C}" type="parTrans" cxnId="{56D976F4-B949-4782-9580-4DE7B99DADAA}">
      <dgm:prSet/>
      <dgm:spPr/>
      <dgm:t>
        <a:bodyPr/>
        <a:lstStyle/>
        <a:p>
          <a:endParaRPr lang="en-US"/>
        </a:p>
      </dgm:t>
    </dgm:pt>
    <dgm:pt modelId="{14FBD60A-A080-4E70-BE49-DA59C9D0163B}" type="sibTrans" cxnId="{56D976F4-B949-4782-9580-4DE7B99DADAA}">
      <dgm:prSet/>
      <dgm:spPr/>
      <dgm:t>
        <a:bodyPr/>
        <a:lstStyle/>
        <a:p>
          <a:endParaRPr lang="en-US"/>
        </a:p>
      </dgm:t>
    </dgm:pt>
    <dgm:pt modelId="{4150FFB5-50A8-4316-AB14-08F34B786BE0}" type="pres">
      <dgm:prSet presAssocID="{9A867A1E-A6FA-4BD0-9653-C998295D653F}" presName="root" presStyleCnt="0">
        <dgm:presLayoutVars>
          <dgm:dir/>
          <dgm:resizeHandles val="exact"/>
        </dgm:presLayoutVars>
      </dgm:prSet>
      <dgm:spPr/>
    </dgm:pt>
    <dgm:pt modelId="{A0F45ADA-CB0E-474C-AA8C-5EC3E836BEE8}" type="pres">
      <dgm:prSet presAssocID="{0024722F-4E20-42BD-8206-7F41765FDEAB}" presName="compNode" presStyleCnt="0"/>
      <dgm:spPr/>
    </dgm:pt>
    <dgm:pt modelId="{1F4C0069-0CA6-4179-8EF5-6DF5C0707188}" type="pres">
      <dgm:prSet presAssocID="{0024722F-4E20-42BD-8206-7F41765FDE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90B8FFC-D495-4EA4-A0EC-755CF0A4D748}" type="pres">
      <dgm:prSet presAssocID="{0024722F-4E20-42BD-8206-7F41765FDEAB}" presName="spaceRect" presStyleCnt="0"/>
      <dgm:spPr/>
    </dgm:pt>
    <dgm:pt modelId="{94BB8FA6-6E61-487A-93A8-D3C7E0BC1ED9}" type="pres">
      <dgm:prSet presAssocID="{0024722F-4E20-42BD-8206-7F41765FDEAB}" presName="textRect" presStyleLbl="revTx" presStyleIdx="0" presStyleCnt="4">
        <dgm:presLayoutVars>
          <dgm:chMax val="1"/>
          <dgm:chPref val="1"/>
        </dgm:presLayoutVars>
      </dgm:prSet>
      <dgm:spPr/>
    </dgm:pt>
    <dgm:pt modelId="{ED629893-4A91-4D8B-BA53-CF50678DBC8E}" type="pres">
      <dgm:prSet presAssocID="{F5BAF546-72BB-4263-9368-566EDE6A1CDF}" presName="sibTrans" presStyleCnt="0"/>
      <dgm:spPr/>
    </dgm:pt>
    <dgm:pt modelId="{5C49AD52-0420-435D-99D0-3FD2B11B7E1D}" type="pres">
      <dgm:prSet presAssocID="{C63B2866-F014-4F3A-B0A8-5CCF8447585C}" presName="compNode" presStyleCnt="0"/>
      <dgm:spPr/>
    </dgm:pt>
    <dgm:pt modelId="{A063DC00-7849-42A8-A9F0-67A068AF4222}" type="pres">
      <dgm:prSet presAssocID="{C63B2866-F014-4F3A-B0A8-5CCF844758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9871CB12-5C65-45F0-AA5D-22EE3DA0EDCA}" type="pres">
      <dgm:prSet presAssocID="{C63B2866-F014-4F3A-B0A8-5CCF8447585C}" presName="spaceRect" presStyleCnt="0"/>
      <dgm:spPr/>
    </dgm:pt>
    <dgm:pt modelId="{907AB90E-B6C8-48AA-B03A-AF514BF50766}" type="pres">
      <dgm:prSet presAssocID="{C63B2866-F014-4F3A-B0A8-5CCF8447585C}" presName="textRect" presStyleLbl="revTx" presStyleIdx="1" presStyleCnt="4">
        <dgm:presLayoutVars>
          <dgm:chMax val="1"/>
          <dgm:chPref val="1"/>
        </dgm:presLayoutVars>
      </dgm:prSet>
      <dgm:spPr/>
    </dgm:pt>
    <dgm:pt modelId="{0C62ED89-8420-49F2-A096-E90B00CC796D}" type="pres">
      <dgm:prSet presAssocID="{B1FADDC4-9029-4568-B04C-E3468713140E}" presName="sibTrans" presStyleCnt="0"/>
      <dgm:spPr/>
    </dgm:pt>
    <dgm:pt modelId="{F1936327-3CF9-43C4-9697-44C294B17849}" type="pres">
      <dgm:prSet presAssocID="{15AAD967-647A-4AE8-A4A1-36533C5C91B1}" presName="compNode" presStyleCnt="0"/>
      <dgm:spPr/>
    </dgm:pt>
    <dgm:pt modelId="{8AC3591E-2D97-4843-9B3D-FBFE461BC244}" type="pres">
      <dgm:prSet presAssocID="{15AAD967-647A-4AE8-A4A1-36533C5C91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p"/>
        </a:ext>
      </dgm:extLst>
    </dgm:pt>
    <dgm:pt modelId="{1080553E-5FEA-4C24-A35D-4FA4281C7797}" type="pres">
      <dgm:prSet presAssocID="{15AAD967-647A-4AE8-A4A1-36533C5C91B1}" presName="spaceRect" presStyleCnt="0"/>
      <dgm:spPr/>
    </dgm:pt>
    <dgm:pt modelId="{4F5A998B-0A6D-4D49-87F5-9D675ECFC19D}" type="pres">
      <dgm:prSet presAssocID="{15AAD967-647A-4AE8-A4A1-36533C5C91B1}" presName="textRect" presStyleLbl="revTx" presStyleIdx="2" presStyleCnt="4">
        <dgm:presLayoutVars>
          <dgm:chMax val="1"/>
          <dgm:chPref val="1"/>
        </dgm:presLayoutVars>
      </dgm:prSet>
      <dgm:spPr/>
    </dgm:pt>
    <dgm:pt modelId="{6BDE49A5-4E33-41F2-8C4B-8F8C4A9116A2}" type="pres">
      <dgm:prSet presAssocID="{22768BF8-D01B-4D71-A382-7EEF301B9367}" presName="sibTrans" presStyleCnt="0"/>
      <dgm:spPr/>
    </dgm:pt>
    <dgm:pt modelId="{ED2A4213-BF8A-4626-B458-42655A72F20B}" type="pres">
      <dgm:prSet presAssocID="{2FF49C58-2D0F-4F81-9EA3-D687924D53D2}" presName="compNode" presStyleCnt="0"/>
      <dgm:spPr/>
    </dgm:pt>
    <dgm:pt modelId="{082AB153-23DA-49F9-9705-C96997A4A72C}" type="pres">
      <dgm:prSet presAssocID="{2FF49C58-2D0F-4F81-9EA3-D687924D53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7E6F12B-BB47-426B-810F-11D08E4C72EE}" type="pres">
      <dgm:prSet presAssocID="{2FF49C58-2D0F-4F81-9EA3-D687924D53D2}" presName="spaceRect" presStyleCnt="0"/>
      <dgm:spPr/>
    </dgm:pt>
    <dgm:pt modelId="{CFEB22A7-6F8C-43FD-9264-FA8B018FD2C3}" type="pres">
      <dgm:prSet presAssocID="{2FF49C58-2D0F-4F81-9EA3-D687924D53D2}" presName="textRect" presStyleLbl="revTx" presStyleIdx="3" presStyleCnt="4">
        <dgm:presLayoutVars>
          <dgm:chMax val="1"/>
          <dgm:chPref val="1"/>
        </dgm:presLayoutVars>
      </dgm:prSet>
      <dgm:spPr/>
    </dgm:pt>
  </dgm:ptLst>
  <dgm:cxnLst>
    <dgm:cxn modelId="{33836F10-33A5-4ADA-B76F-737E8853FA4C}" srcId="{9A867A1E-A6FA-4BD0-9653-C998295D653F}" destId="{C63B2866-F014-4F3A-B0A8-5CCF8447585C}" srcOrd="1" destOrd="0" parTransId="{933B22EA-D15D-4DB5-9BF4-11E4EFFE4989}" sibTransId="{B1FADDC4-9029-4568-B04C-E3468713140E}"/>
    <dgm:cxn modelId="{86AD3B24-9ADD-4F66-8257-B9BEF23326D9}" type="presOf" srcId="{15AAD967-647A-4AE8-A4A1-36533C5C91B1}" destId="{4F5A998B-0A6D-4D49-87F5-9D675ECFC19D}" srcOrd="0" destOrd="0" presId="urn:microsoft.com/office/officeart/2018/2/layout/IconLabelList"/>
    <dgm:cxn modelId="{994C8842-3CDB-4848-AA5F-986FAAAA755A}" type="presOf" srcId="{0024722F-4E20-42BD-8206-7F41765FDEAB}" destId="{94BB8FA6-6E61-487A-93A8-D3C7E0BC1ED9}" srcOrd="0" destOrd="0" presId="urn:microsoft.com/office/officeart/2018/2/layout/IconLabelList"/>
    <dgm:cxn modelId="{C9A01543-72CF-404D-AE84-5C5779E5BA0F}" srcId="{9A867A1E-A6FA-4BD0-9653-C998295D653F}" destId="{15AAD967-647A-4AE8-A4A1-36533C5C91B1}" srcOrd="2" destOrd="0" parTransId="{1E8DB941-D7F7-4E8B-94CC-5795F1B6EA58}" sibTransId="{22768BF8-D01B-4D71-A382-7EEF301B9367}"/>
    <dgm:cxn modelId="{EE888B66-4162-4D6F-A484-8617ED7A4469}" type="presOf" srcId="{C63B2866-F014-4F3A-B0A8-5CCF8447585C}" destId="{907AB90E-B6C8-48AA-B03A-AF514BF50766}" srcOrd="0" destOrd="0" presId="urn:microsoft.com/office/officeart/2018/2/layout/IconLabelList"/>
    <dgm:cxn modelId="{25A786BA-1570-43E7-89A8-C53D553004EF}" srcId="{9A867A1E-A6FA-4BD0-9653-C998295D653F}" destId="{0024722F-4E20-42BD-8206-7F41765FDEAB}" srcOrd="0" destOrd="0" parTransId="{2C039579-5670-4CCC-94B3-A67B2C9A09BC}" sibTransId="{F5BAF546-72BB-4263-9368-566EDE6A1CDF}"/>
    <dgm:cxn modelId="{42959CCC-5FBE-4B69-8D47-9E8E34F5CC47}" type="presOf" srcId="{9A867A1E-A6FA-4BD0-9653-C998295D653F}" destId="{4150FFB5-50A8-4316-AB14-08F34B786BE0}" srcOrd="0" destOrd="0" presId="urn:microsoft.com/office/officeart/2018/2/layout/IconLabelList"/>
    <dgm:cxn modelId="{17BFE4CC-A0E7-4D4B-8297-F0B341C5F669}" type="presOf" srcId="{2FF49C58-2D0F-4F81-9EA3-D687924D53D2}" destId="{CFEB22A7-6F8C-43FD-9264-FA8B018FD2C3}" srcOrd="0" destOrd="0" presId="urn:microsoft.com/office/officeart/2018/2/layout/IconLabelList"/>
    <dgm:cxn modelId="{56D976F4-B949-4782-9580-4DE7B99DADAA}" srcId="{9A867A1E-A6FA-4BD0-9653-C998295D653F}" destId="{2FF49C58-2D0F-4F81-9EA3-D687924D53D2}" srcOrd="3" destOrd="0" parTransId="{E501AD61-47A5-476C-95B0-0C890DC3AC4C}" sibTransId="{14FBD60A-A080-4E70-BE49-DA59C9D0163B}"/>
    <dgm:cxn modelId="{B8A1F440-EF4F-4D4C-87A3-BF4AC2491ED9}" type="presParOf" srcId="{4150FFB5-50A8-4316-AB14-08F34B786BE0}" destId="{A0F45ADA-CB0E-474C-AA8C-5EC3E836BEE8}" srcOrd="0" destOrd="0" presId="urn:microsoft.com/office/officeart/2018/2/layout/IconLabelList"/>
    <dgm:cxn modelId="{C775FCB8-0C78-4B5F-BC61-F3D4392F6EE9}" type="presParOf" srcId="{A0F45ADA-CB0E-474C-AA8C-5EC3E836BEE8}" destId="{1F4C0069-0CA6-4179-8EF5-6DF5C0707188}" srcOrd="0" destOrd="0" presId="urn:microsoft.com/office/officeart/2018/2/layout/IconLabelList"/>
    <dgm:cxn modelId="{2F19FAE8-1E39-487B-B185-AEF287197859}" type="presParOf" srcId="{A0F45ADA-CB0E-474C-AA8C-5EC3E836BEE8}" destId="{090B8FFC-D495-4EA4-A0EC-755CF0A4D748}" srcOrd="1" destOrd="0" presId="urn:microsoft.com/office/officeart/2018/2/layout/IconLabelList"/>
    <dgm:cxn modelId="{715669D4-9A6E-4ECC-9F1C-4BA612B70F63}" type="presParOf" srcId="{A0F45ADA-CB0E-474C-AA8C-5EC3E836BEE8}" destId="{94BB8FA6-6E61-487A-93A8-D3C7E0BC1ED9}" srcOrd="2" destOrd="0" presId="urn:microsoft.com/office/officeart/2018/2/layout/IconLabelList"/>
    <dgm:cxn modelId="{0F3F0E9F-4879-4774-90AF-ECEA2DB2CCB0}" type="presParOf" srcId="{4150FFB5-50A8-4316-AB14-08F34B786BE0}" destId="{ED629893-4A91-4D8B-BA53-CF50678DBC8E}" srcOrd="1" destOrd="0" presId="urn:microsoft.com/office/officeart/2018/2/layout/IconLabelList"/>
    <dgm:cxn modelId="{EF2CD32F-4AC4-45F6-844D-5BC5DAC0DBCE}" type="presParOf" srcId="{4150FFB5-50A8-4316-AB14-08F34B786BE0}" destId="{5C49AD52-0420-435D-99D0-3FD2B11B7E1D}" srcOrd="2" destOrd="0" presId="urn:microsoft.com/office/officeart/2018/2/layout/IconLabelList"/>
    <dgm:cxn modelId="{58D84C03-0BE9-436C-B419-1717D8D27ED6}" type="presParOf" srcId="{5C49AD52-0420-435D-99D0-3FD2B11B7E1D}" destId="{A063DC00-7849-42A8-A9F0-67A068AF4222}" srcOrd="0" destOrd="0" presId="urn:microsoft.com/office/officeart/2018/2/layout/IconLabelList"/>
    <dgm:cxn modelId="{687176C9-2613-4FB1-B964-847479E80AE3}" type="presParOf" srcId="{5C49AD52-0420-435D-99D0-3FD2B11B7E1D}" destId="{9871CB12-5C65-45F0-AA5D-22EE3DA0EDCA}" srcOrd="1" destOrd="0" presId="urn:microsoft.com/office/officeart/2018/2/layout/IconLabelList"/>
    <dgm:cxn modelId="{C9D5219A-42B7-419D-92F4-7FCB5F278BBA}" type="presParOf" srcId="{5C49AD52-0420-435D-99D0-3FD2B11B7E1D}" destId="{907AB90E-B6C8-48AA-B03A-AF514BF50766}" srcOrd="2" destOrd="0" presId="urn:microsoft.com/office/officeart/2018/2/layout/IconLabelList"/>
    <dgm:cxn modelId="{8DC19690-AA1C-4C64-A24E-11A7A97516A4}" type="presParOf" srcId="{4150FFB5-50A8-4316-AB14-08F34B786BE0}" destId="{0C62ED89-8420-49F2-A096-E90B00CC796D}" srcOrd="3" destOrd="0" presId="urn:microsoft.com/office/officeart/2018/2/layout/IconLabelList"/>
    <dgm:cxn modelId="{11A36605-2631-4AAD-AFA5-C3AB0B81425E}" type="presParOf" srcId="{4150FFB5-50A8-4316-AB14-08F34B786BE0}" destId="{F1936327-3CF9-43C4-9697-44C294B17849}" srcOrd="4" destOrd="0" presId="urn:microsoft.com/office/officeart/2018/2/layout/IconLabelList"/>
    <dgm:cxn modelId="{FB0FAA92-1693-42E3-80A1-7A73B76FBE34}" type="presParOf" srcId="{F1936327-3CF9-43C4-9697-44C294B17849}" destId="{8AC3591E-2D97-4843-9B3D-FBFE461BC244}" srcOrd="0" destOrd="0" presId="urn:microsoft.com/office/officeart/2018/2/layout/IconLabelList"/>
    <dgm:cxn modelId="{150ABA08-C519-497B-BF23-419055DEF013}" type="presParOf" srcId="{F1936327-3CF9-43C4-9697-44C294B17849}" destId="{1080553E-5FEA-4C24-A35D-4FA4281C7797}" srcOrd="1" destOrd="0" presId="urn:microsoft.com/office/officeart/2018/2/layout/IconLabelList"/>
    <dgm:cxn modelId="{492A1CD2-45EF-48F6-835C-D78BDD4B3D6C}" type="presParOf" srcId="{F1936327-3CF9-43C4-9697-44C294B17849}" destId="{4F5A998B-0A6D-4D49-87F5-9D675ECFC19D}" srcOrd="2" destOrd="0" presId="urn:microsoft.com/office/officeart/2018/2/layout/IconLabelList"/>
    <dgm:cxn modelId="{9E898E16-2505-4FC3-9B63-3C623434B28C}" type="presParOf" srcId="{4150FFB5-50A8-4316-AB14-08F34B786BE0}" destId="{6BDE49A5-4E33-41F2-8C4B-8F8C4A9116A2}" srcOrd="5" destOrd="0" presId="urn:microsoft.com/office/officeart/2018/2/layout/IconLabelList"/>
    <dgm:cxn modelId="{74E2A545-CD1B-4367-913E-F58FB1801FBD}" type="presParOf" srcId="{4150FFB5-50A8-4316-AB14-08F34B786BE0}" destId="{ED2A4213-BF8A-4626-B458-42655A72F20B}" srcOrd="6" destOrd="0" presId="urn:microsoft.com/office/officeart/2018/2/layout/IconLabelList"/>
    <dgm:cxn modelId="{7CA347B2-DA1A-4B0B-97BC-F911C02B05BC}" type="presParOf" srcId="{ED2A4213-BF8A-4626-B458-42655A72F20B}" destId="{082AB153-23DA-49F9-9705-C96997A4A72C}" srcOrd="0" destOrd="0" presId="urn:microsoft.com/office/officeart/2018/2/layout/IconLabelList"/>
    <dgm:cxn modelId="{4E958B7A-C212-465E-9827-1F4448DFB5CC}" type="presParOf" srcId="{ED2A4213-BF8A-4626-B458-42655A72F20B}" destId="{97E6F12B-BB47-426B-810F-11D08E4C72EE}" srcOrd="1" destOrd="0" presId="urn:microsoft.com/office/officeart/2018/2/layout/IconLabelList"/>
    <dgm:cxn modelId="{4A10092D-436F-4493-A255-7922B1E738DF}" type="presParOf" srcId="{ED2A4213-BF8A-4626-B458-42655A72F20B}" destId="{CFEB22A7-6F8C-43FD-9264-FA8B018FD2C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IT Support Specialist</a:t>
          </a:r>
          <a:r>
            <a:rPr lang="en-US" sz="1800" b="0" i="1" dirty="0"/>
            <a:t> is developing a troubleshooting guide for common network issues within the company. </a:t>
          </a:r>
          <a:r>
            <a:rPr lang="en-US" sz="1800" b="0" i="0" dirty="0"/>
            <a:t>They could use this technique to break down the problem.</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What are the systematic steps to diagnose and resolve common network connectivity issues in an office environment? Take a step-by-step approach in your response.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IT Support Specialist to create a comprehensive and easy-to-follow troubleshooting guide, improving the efficiency of resolving network issues for employees.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Scrum Master</a:t>
          </a:r>
          <a:r>
            <a:rPr lang="en-US" sz="1800" b="0" i="1" dirty="0"/>
            <a:t> is faced with the challenge of improving the sprint planning process to enhance team productivity. </a:t>
          </a:r>
          <a:r>
            <a:rPr lang="en-US" sz="1800" b="0" i="0" dirty="0"/>
            <a:t>They can use this technique for a structured analysis.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How can I improve the sprint planning process in an agile team setting? Take a step-by-step approach in your response.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allows the Scrum Master to understand the potential improvements in a logical sequence, helping them identify key areas for enhancement and implement more effective sprint planning techniques.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developer</a:t>
          </a:r>
          <a:r>
            <a:rPr lang="en-US" sz="1800" b="0" i="1" dirty="0"/>
            <a:t> is deciding between two programming languages or frameworks for a new project. </a:t>
          </a:r>
          <a:br>
            <a:rPr lang="en-US" sz="1800" b="0" i="1" dirty="0"/>
          </a:br>
          <a:r>
            <a:rPr lang="en-US" sz="1800" b="0" i="0" dirty="0"/>
            <a:t>They could use this technique to weigh their options.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compare and contrast the following technologies: [Technology 1] and [Technology 2] …. , and other factors into one table.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assists the developer in making an informed decision based on a detailed comparison of the technologies, considering all relevant aspects.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Product Owner</a:t>
          </a:r>
          <a:r>
            <a:rPr lang="en-US" sz="1800" b="1" i="1" dirty="0"/>
            <a:t> </a:t>
          </a:r>
          <a:r>
            <a:rPr lang="en-US" sz="1800" b="0" i="1" dirty="0"/>
            <a:t>is considering different feature enhancements based on user feedback. </a:t>
          </a:r>
          <a:br>
            <a:rPr lang="en-US" sz="1800" b="0" i="1" dirty="0"/>
          </a:br>
          <a:r>
            <a:rPr lang="en-US" sz="1800" b="0" i="0" dirty="0"/>
            <a:t>They can use this technique for a structured decision-making process.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compare and contrast the following product feature ideas: [Feature Idea 1] and [Feature Idea 2] …. , and other factors into one table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enables the Product Owner to assess the potential impact and feasibility of each feature idea, helping to prioritize development effectively.</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HR is evaluating</a:t>
          </a:r>
          <a:r>
            <a:rPr lang="en-US" sz="1800" b="0" i="1" dirty="0"/>
            <a:t> two different employee benefits platforms to enhance staff welfare. </a:t>
          </a:r>
          <a:br>
            <a:rPr lang="en-US" sz="1800" b="0" i="1" dirty="0"/>
          </a:br>
          <a:r>
            <a:rPr lang="en-US" sz="1800" b="0" i="1" dirty="0"/>
            <a:t>They can use this technique for a comprehensive assessment.</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compare and contrast the following employee benefits platforms: [Platform 1] and [Platform 2] …. , and other factors into one table.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endParaRPr lang="en-US" sz="1600" b="0" i="0" dirty="0"/>
        </a:p>
        <a:p>
          <a:pPr>
            <a:buFont typeface="+mj-lt"/>
            <a:buAutoNum type="arabicPeriod"/>
          </a:pPr>
          <a:r>
            <a:rPr lang="en-US" sz="1600" b="0" i="0" dirty="0"/>
            <a:t>Purpose: This helps HR make a well-informed decision about which platform would best suit the company's and employees' needs, considering multiple factors.</a:t>
          </a:r>
        </a:p>
        <a:p>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QA engineer</a:t>
          </a:r>
          <a:r>
            <a:rPr lang="en-US" sz="1800" b="0" i="1" dirty="0"/>
            <a:t> wants to understand how a user with no technical background might perceive a new software feature. They could use this technique to gain insights into user experience.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about the [software feature] from the perspective of a non-technical user.</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QA engineer to anticipate potential user difficulties or confusion, guiding them to make the software more user-friendly and intuitive.</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HR specialist</a:t>
          </a:r>
          <a:r>
            <a:rPr lang="en-US" sz="1800" b="0" i="1" dirty="0"/>
            <a:t> needs to understand the concerns of remote employees to improve their work experience. They can use this technique for targeted insights.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about the company's communication strategy [strategy] from the perspective of a remote employee.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allows the HR specialist to gain a focused understanding of the specific challenges and needs of remote employees, helping to develop more effective communication strategies and policies.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Data Analyst</a:t>
          </a:r>
          <a:r>
            <a:rPr lang="en-US" sz="1800" b="0" i="1" dirty="0"/>
            <a:t> is preparing a report on customer data but wants to ensure the insights are relevant to the marketing team. They can use this technique to tailor their analysis.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about the following customer data trends from the perspective of a marketing strategist. [trends]</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Data Analyst to focus the analysis on aspects that are most relevant to marketing strategies, ensuring that the insights provided are actionable and beneficial for the marketing team.</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0" u="sng" dirty="0"/>
            <a:t>A Product Owner</a:t>
          </a:r>
          <a:r>
            <a:rPr lang="en-US" sz="1800" b="0" i="0" dirty="0"/>
            <a:t> is evaluating whether to prioritize user interface enhancements or backend stability improvements. They could use this technique to understand different perspectives.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an argument for prioritizing user interface enhancements over backend stability improvements from multiple diverse perspectives. Include the points of view of a UI/UX designer, a backend developer, and an end-user.</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Product Owner to consider various aspects and impacts of the decision, ensuring a well-rounded understanding before prioritizing one aspect over the other.</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manager</a:t>
          </a:r>
          <a:r>
            <a:rPr lang="en-US" sz="1800" b="0" i="1" dirty="0"/>
            <a:t> is deciding whether to implement a flexible working hours policy. </a:t>
          </a:r>
        </a:p>
        <a:p>
          <a:r>
            <a:rPr lang="en-US" sz="1800" b="0" i="1" dirty="0"/>
            <a:t>They can use this technique to explore different viewpoints.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an argument for implementing flexible working hours from multiple diverse perspectives. Include the points of view of a team leader, a junior employee, and a human resources representative.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enables the manager to consider how such a policy might affect different roles within the company, helping to make a decision that balances the needs and concerns of all parties.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FD8589-5C41-4F6B-8BE8-273019377C0A}" type="doc">
      <dgm:prSet loTypeId="urn:microsoft.com/office/officeart/2018/2/layout/IconCircleList" loCatId="icon" qsTypeId="urn:microsoft.com/office/officeart/2005/8/quickstyle/simple5" qsCatId="simple" csTypeId="urn:microsoft.com/office/officeart/2005/8/colors/colorful5" csCatId="colorful" phldr="1"/>
      <dgm:spPr/>
      <dgm:t>
        <a:bodyPr/>
        <a:lstStyle/>
        <a:p>
          <a:endParaRPr lang="en-US"/>
        </a:p>
      </dgm:t>
    </dgm:pt>
    <dgm:pt modelId="{DAEB92C9-65BE-44F6-8896-B2B0C8616434}">
      <dgm:prSet/>
      <dgm:spPr/>
      <dgm:t>
        <a:bodyPr/>
        <a:lstStyle/>
        <a:p>
          <a:pPr>
            <a:lnSpc>
              <a:spcPct val="100000"/>
            </a:lnSpc>
          </a:pPr>
          <a:r>
            <a:rPr lang="en-US"/>
            <a:t>Input Method</a:t>
          </a:r>
        </a:p>
      </dgm:t>
    </dgm:pt>
    <dgm:pt modelId="{03179206-52BA-4EC6-ADD4-D30CC22F9F88}" type="parTrans" cxnId="{C85574AC-EC9D-4F87-BDCA-8AFDE7A20D0E}">
      <dgm:prSet/>
      <dgm:spPr/>
      <dgm:t>
        <a:bodyPr/>
        <a:lstStyle/>
        <a:p>
          <a:endParaRPr lang="en-US"/>
        </a:p>
      </dgm:t>
    </dgm:pt>
    <dgm:pt modelId="{F0333F86-2582-4577-9484-E5A2B93572C1}" type="sibTrans" cxnId="{C85574AC-EC9D-4F87-BDCA-8AFDE7A20D0E}">
      <dgm:prSet/>
      <dgm:spPr/>
      <dgm:t>
        <a:bodyPr/>
        <a:lstStyle/>
        <a:p>
          <a:pPr>
            <a:lnSpc>
              <a:spcPct val="100000"/>
            </a:lnSpc>
          </a:pPr>
          <a:endParaRPr lang="en-US"/>
        </a:p>
      </dgm:t>
    </dgm:pt>
    <dgm:pt modelId="{9B81F19B-C572-418E-BCA1-6E4EF071FD1E}">
      <dgm:prSet/>
      <dgm:spPr/>
      <dgm:t>
        <a:bodyPr/>
        <a:lstStyle/>
        <a:p>
          <a:pPr>
            <a:lnSpc>
              <a:spcPct val="100000"/>
            </a:lnSpc>
          </a:pPr>
          <a:r>
            <a:rPr lang="en-US"/>
            <a:t>Output</a:t>
          </a:r>
        </a:p>
      </dgm:t>
    </dgm:pt>
    <dgm:pt modelId="{FD811017-3F59-4DB6-99A0-0F7A40F4B5B2}" type="parTrans" cxnId="{F74D4C20-0E4B-4DA8-BC3B-C58F7E9C53B7}">
      <dgm:prSet/>
      <dgm:spPr/>
      <dgm:t>
        <a:bodyPr/>
        <a:lstStyle/>
        <a:p>
          <a:endParaRPr lang="en-US"/>
        </a:p>
      </dgm:t>
    </dgm:pt>
    <dgm:pt modelId="{E22C9E5A-EC14-4696-BCA3-D632C951DCDF}" type="sibTrans" cxnId="{F74D4C20-0E4B-4DA8-BC3B-C58F7E9C53B7}">
      <dgm:prSet/>
      <dgm:spPr/>
      <dgm:t>
        <a:bodyPr/>
        <a:lstStyle/>
        <a:p>
          <a:pPr>
            <a:lnSpc>
              <a:spcPct val="100000"/>
            </a:lnSpc>
          </a:pPr>
          <a:endParaRPr lang="en-US"/>
        </a:p>
      </dgm:t>
    </dgm:pt>
    <dgm:pt modelId="{F29B4FC6-FF17-4C03-969B-79DF5F6A2F29}">
      <dgm:prSet/>
      <dgm:spPr/>
      <dgm:t>
        <a:bodyPr/>
        <a:lstStyle/>
        <a:p>
          <a:pPr>
            <a:lnSpc>
              <a:spcPct val="100000"/>
            </a:lnSpc>
          </a:pPr>
          <a:r>
            <a:rPr lang="en-US"/>
            <a:t>Interactivity</a:t>
          </a:r>
        </a:p>
      </dgm:t>
    </dgm:pt>
    <dgm:pt modelId="{D1E39FED-0056-4C0D-97C3-19F088C52505}" type="parTrans" cxnId="{4EF87846-09D9-4A03-8928-92A08D328A2A}">
      <dgm:prSet/>
      <dgm:spPr/>
      <dgm:t>
        <a:bodyPr/>
        <a:lstStyle/>
        <a:p>
          <a:endParaRPr lang="en-US"/>
        </a:p>
      </dgm:t>
    </dgm:pt>
    <dgm:pt modelId="{781249D4-2F1C-44A7-8076-49B10487E9D6}" type="sibTrans" cxnId="{4EF87846-09D9-4A03-8928-92A08D328A2A}">
      <dgm:prSet/>
      <dgm:spPr/>
      <dgm:t>
        <a:bodyPr/>
        <a:lstStyle/>
        <a:p>
          <a:pPr>
            <a:lnSpc>
              <a:spcPct val="100000"/>
            </a:lnSpc>
          </a:pPr>
          <a:endParaRPr lang="en-US"/>
        </a:p>
      </dgm:t>
    </dgm:pt>
    <dgm:pt modelId="{442752DC-84E2-490B-9585-FC98F07E28DB}">
      <dgm:prSet/>
      <dgm:spPr/>
      <dgm:t>
        <a:bodyPr/>
        <a:lstStyle/>
        <a:p>
          <a:pPr>
            <a:lnSpc>
              <a:spcPct val="100000"/>
            </a:lnSpc>
          </a:pPr>
          <a:r>
            <a:rPr lang="en-US"/>
            <a:t>Customization</a:t>
          </a:r>
        </a:p>
      </dgm:t>
    </dgm:pt>
    <dgm:pt modelId="{09F1BCF6-7E31-48AE-9619-7C9BB02D8176}" type="parTrans" cxnId="{CB99C581-5F96-4F16-8BAA-ADE62FA137CF}">
      <dgm:prSet/>
      <dgm:spPr/>
      <dgm:t>
        <a:bodyPr/>
        <a:lstStyle/>
        <a:p>
          <a:endParaRPr lang="en-US"/>
        </a:p>
      </dgm:t>
    </dgm:pt>
    <dgm:pt modelId="{6FA92B0A-BB87-426F-B766-23F310F07989}" type="sibTrans" cxnId="{CB99C581-5F96-4F16-8BAA-ADE62FA137CF}">
      <dgm:prSet/>
      <dgm:spPr/>
      <dgm:t>
        <a:bodyPr/>
        <a:lstStyle/>
        <a:p>
          <a:pPr>
            <a:lnSpc>
              <a:spcPct val="100000"/>
            </a:lnSpc>
          </a:pPr>
          <a:endParaRPr lang="en-US"/>
        </a:p>
      </dgm:t>
    </dgm:pt>
    <dgm:pt modelId="{FF9E6623-D34E-4BAB-A61B-B24101A9BE91}">
      <dgm:prSet/>
      <dgm:spPr/>
      <dgm:t>
        <a:bodyPr/>
        <a:lstStyle/>
        <a:p>
          <a:pPr>
            <a:lnSpc>
              <a:spcPct val="100000"/>
            </a:lnSpc>
          </a:pPr>
          <a:r>
            <a:rPr lang="en-US"/>
            <a:t>Depth and Breadth</a:t>
          </a:r>
        </a:p>
      </dgm:t>
    </dgm:pt>
    <dgm:pt modelId="{2AD483DA-3232-4A6A-9644-BFA7FE89F6D2}" type="parTrans" cxnId="{3D8A8CA1-381D-4611-9309-0906437EE977}">
      <dgm:prSet/>
      <dgm:spPr/>
      <dgm:t>
        <a:bodyPr/>
        <a:lstStyle/>
        <a:p>
          <a:endParaRPr lang="en-US"/>
        </a:p>
      </dgm:t>
    </dgm:pt>
    <dgm:pt modelId="{06B120A4-81D2-47A6-A77F-CCE75FBE6ABE}" type="sibTrans" cxnId="{3D8A8CA1-381D-4611-9309-0906437EE977}">
      <dgm:prSet/>
      <dgm:spPr/>
      <dgm:t>
        <a:bodyPr/>
        <a:lstStyle/>
        <a:p>
          <a:pPr>
            <a:lnSpc>
              <a:spcPct val="100000"/>
            </a:lnSpc>
          </a:pPr>
          <a:endParaRPr lang="en-US"/>
        </a:p>
      </dgm:t>
    </dgm:pt>
    <dgm:pt modelId="{748DE927-9638-440A-8980-0323E9EE20BC}">
      <dgm:prSet/>
      <dgm:spPr/>
      <dgm:t>
        <a:bodyPr/>
        <a:lstStyle/>
        <a:p>
          <a:pPr>
            <a:lnSpc>
              <a:spcPct val="100000"/>
            </a:lnSpc>
          </a:pPr>
          <a:r>
            <a:rPr lang="en-US"/>
            <a:t>Limitations</a:t>
          </a:r>
        </a:p>
      </dgm:t>
    </dgm:pt>
    <dgm:pt modelId="{9EF7F4D9-EE8C-4E81-98F0-39F333307176}" type="parTrans" cxnId="{1FEB9BCA-F6F4-44A4-A8AB-1A950C676E09}">
      <dgm:prSet/>
      <dgm:spPr/>
      <dgm:t>
        <a:bodyPr/>
        <a:lstStyle/>
        <a:p>
          <a:endParaRPr lang="en-US"/>
        </a:p>
      </dgm:t>
    </dgm:pt>
    <dgm:pt modelId="{F27FFA31-9A6E-42F7-86C9-5B67A11CD76F}" type="sibTrans" cxnId="{1FEB9BCA-F6F4-44A4-A8AB-1A950C676E09}">
      <dgm:prSet/>
      <dgm:spPr/>
      <dgm:t>
        <a:bodyPr/>
        <a:lstStyle/>
        <a:p>
          <a:endParaRPr lang="en-US"/>
        </a:p>
      </dgm:t>
    </dgm:pt>
    <dgm:pt modelId="{8FAE7C54-8D22-4AA2-82CF-45994CDA4708}" type="pres">
      <dgm:prSet presAssocID="{6BFD8589-5C41-4F6B-8BE8-273019377C0A}" presName="root" presStyleCnt="0">
        <dgm:presLayoutVars>
          <dgm:dir/>
          <dgm:resizeHandles val="exact"/>
        </dgm:presLayoutVars>
      </dgm:prSet>
      <dgm:spPr/>
    </dgm:pt>
    <dgm:pt modelId="{A15A96FF-BE6F-4CE9-B858-1E7C55527E97}" type="pres">
      <dgm:prSet presAssocID="{6BFD8589-5C41-4F6B-8BE8-273019377C0A}" presName="container" presStyleCnt="0">
        <dgm:presLayoutVars>
          <dgm:dir/>
          <dgm:resizeHandles val="exact"/>
        </dgm:presLayoutVars>
      </dgm:prSet>
      <dgm:spPr/>
    </dgm:pt>
    <dgm:pt modelId="{1CA574DF-2014-4909-AA5C-343C6975C39D}" type="pres">
      <dgm:prSet presAssocID="{DAEB92C9-65BE-44F6-8896-B2B0C8616434}" presName="compNode" presStyleCnt="0"/>
      <dgm:spPr/>
    </dgm:pt>
    <dgm:pt modelId="{4E38D9AC-A683-48E6-AD7A-3A9AE32CEF65}" type="pres">
      <dgm:prSet presAssocID="{DAEB92C9-65BE-44F6-8896-B2B0C8616434}" presName="iconBgRect" presStyleLbl="bgShp" presStyleIdx="0" presStyleCnt="6"/>
      <dgm:spPr/>
    </dgm:pt>
    <dgm:pt modelId="{24790785-C938-4D2D-9E64-AFFF0BA62315}" type="pres">
      <dgm:prSet presAssocID="{DAEB92C9-65BE-44F6-8896-B2B0C861643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6F82BCFF-5122-4CAE-9B65-04919698852A}" type="pres">
      <dgm:prSet presAssocID="{DAEB92C9-65BE-44F6-8896-B2B0C8616434}" presName="spaceRect" presStyleCnt="0"/>
      <dgm:spPr/>
    </dgm:pt>
    <dgm:pt modelId="{AC89A44A-69A4-4EB2-9CA8-F5999CB2A313}" type="pres">
      <dgm:prSet presAssocID="{DAEB92C9-65BE-44F6-8896-B2B0C8616434}" presName="textRect" presStyleLbl="revTx" presStyleIdx="0" presStyleCnt="6">
        <dgm:presLayoutVars>
          <dgm:chMax val="1"/>
          <dgm:chPref val="1"/>
        </dgm:presLayoutVars>
      </dgm:prSet>
      <dgm:spPr/>
    </dgm:pt>
    <dgm:pt modelId="{392915D1-05DB-4D7B-A8B0-BB876A8119A1}" type="pres">
      <dgm:prSet presAssocID="{F0333F86-2582-4577-9484-E5A2B93572C1}" presName="sibTrans" presStyleLbl="sibTrans2D1" presStyleIdx="0" presStyleCnt="0"/>
      <dgm:spPr/>
    </dgm:pt>
    <dgm:pt modelId="{D10A3F81-D487-4B14-B54F-67F961999293}" type="pres">
      <dgm:prSet presAssocID="{9B81F19B-C572-418E-BCA1-6E4EF071FD1E}" presName="compNode" presStyleCnt="0"/>
      <dgm:spPr/>
    </dgm:pt>
    <dgm:pt modelId="{3ABC162E-BDC4-453E-80A9-538EDA82F2A0}" type="pres">
      <dgm:prSet presAssocID="{9B81F19B-C572-418E-BCA1-6E4EF071FD1E}" presName="iconBgRect" presStyleLbl="bgShp" presStyleIdx="1" presStyleCnt="6"/>
      <dgm:spPr/>
    </dgm:pt>
    <dgm:pt modelId="{2648B281-333C-4D05-BD2B-7230003A9592}" type="pres">
      <dgm:prSet presAssocID="{9B81F19B-C572-418E-BCA1-6E4EF071FD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6A4120E3-6AEF-45F6-80A8-BACA6AC07FAC}" type="pres">
      <dgm:prSet presAssocID="{9B81F19B-C572-418E-BCA1-6E4EF071FD1E}" presName="spaceRect" presStyleCnt="0"/>
      <dgm:spPr/>
    </dgm:pt>
    <dgm:pt modelId="{07F3E2C7-AA54-4503-9D29-32C34AA170CF}" type="pres">
      <dgm:prSet presAssocID="{9B81F19B-C572-418E-BCA1-6E4EF071FD1E}" presName="textRect" presStyleLbl="revTx" presStyleIdx="1" presStyleCnt="6">
        <dgm:presLayoutVars>
          <dgm:chMax val="1"/>
          <dgm:chPref val="1"/>
        </dgm:presLayoutVars>
      </dgm:prSet>
      <dgm:spPr/>
    </dgm:pt>
    <dgm:pt modelId="{829B9188-EB8D-479C-A909-349A8495EC93}" type="pres">
      <dgm:prSet presAssocID="{E22C9E5A-EC14-4696-BCA3-D632C951DCDF}" presName="sibTrans" presStyleLbl="sibTrans2D1" presStyleIdx="0" presStyleCnt="0"/>
      <dgm:spPr/>
    </dgm:pt>
    <dgm:pt modelId="{AA277D89-A901-42DC-BC60-DF87FA707B29}" type="pres">
      <dgm:prSet presAssocID="{F29B4FC6-FF17-4C03-969B-79DF5F6A2F29}" presName="compNode" presStyleCnt="0"/>
      <dgm:spPr/>
    </dgm:pt>
    <dgm:pt modelId="{9B05B381-0BB5-454B-BE22-BF93636C3A82}" type="pres">
      <dgm:prSet presAssocID="{F29B4FC6-FF17-4C03-969B-79DF5F6A2F29}" presName="iconBgRect" presStyleLbl="bgShp" presStyleIdx="2" presStyleCnt="6"/>
      <dgm:spPr/>
    </dgm:pt>
    <dgm:pt modelId="{88310ACA-43CA-4F10-9AC6-8152580CBD16}" type="pres">
      <dgm:prSet presAssocID="{F29B4FC6-FF17-4C03-969B-79DF5F6A2F2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0CF959B0-FD4B-48E7-9800-D613D8D15458}" type="pres">
      <dgm:prSet presAssocID="{F29B4FC6-FF17-4C03-969B-79DF5F6A2F29}" presName="spaceRect" presStyleCnt="0"/>
      <dgm:spPr/>
    </dgm:pt>
    <dgm:pt modelId="{5536BA96-B135-44FC-89DC-BC64EEE5451A}" type="pres">
      <dgm:prSet presAssocID="{F29B4FC6-FF17-4C03-969B-79DF5F6A2F29}" presName="textRect" presStyleLbl="revTx" presStyleIdx="2" presStyleCnt="6">
        <dgm:presLayoutVars>
          <dgm:chMax val="1"/>
          <dgm:chPref val="1"/>
        </dgm:presLayoutVars>
      </dgm:prSet>
      <dgm:spPr/>
    </dgm:pt>
    <dgm:pt modelId="{F2D60CDA-081F-42AB-BBFE-A157052B89AA}" type="pres">
      <dgm:prSet presAssocID="{781249D4-2F1C-44A7-8076-49B10487E9D6}" presName="sibTrans" presStyleLbl="sibTrans2D1" presStyleIdx="0" presStyleCnt="0"/>
      <dgm:spPr/>
    </dgm:pt>
    <dgm:pt modelId="{4BD40F75-453C-4A8C-B162-13156267EE9C}" type="pres">
      <dgm:prSet presAssocID="{442752DC-84E2-490B-9585-FC98F07E28DB}" presName="compNode" presStyleCnt="0"/>
      <dgm:spPr/>
    </dgm:pt>
    <dgm:pt modelId="{3B4D7396-F925-467B-8605-6FEED3D5C78F}" type="pres">
      <dgm:prSet presAssocID="{442752DC-84E2-490B-9585-FC98F07E28DB}" presName="iconBgRect" presStyleLbl="bgShp" presStyleIdx="3" presStyleCnt="6"/>
      <dgm:spPr/>
    </dgm:pt>
    <dgm:pt modelId="{BF2F56E4-4590-4BDC-AEB3-30F24A9B4396}" type="pres">
      <dgm:prSet presAssocID="{442752DC-84E2-490B-9585-FC98F07E28D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901580C3-E331-4797-B67B-5070465C6C96}" type="pres">
      <dgm:prSet presAssocID="{442752DC-84E2-490B-9585-FC98F07E28DB}" presName="spaceRect" presStyleCnt="0"/>
      <dgm:spPr/>
    </dgm:pt>
    <dgm:pt modelId="{65992E9E-436A-416C-95A6-8906A274E954}" type="pres">
      <dgm:prSet presAssocID="{442752DC-84E2-490B-9585-FC98F07E28DB}" presName="textRect" presStyleLbl="revTx" presStyleIdx="3" presStyleCnt="6">
        <dgm:presLayoutVars>
          <dgm:chMax val="1"/>
          <dgm:chPref val="1"/>
        </dgm:presLayoutVars>
      </dgm:prSet>
      <dgm:spPr/>
    </dgm:pt>
    <dgm:pt modelId="{86CAE556-81F5-4035-9BA7-3C75F2D03466}" type="pres">
      <dgm:prSet presAssocID="{6FA92B0A-BB87-426F-B766-23F310F07989}" presName="sibTrans" presStyleLbl="sibTrans2D1" presStyleIdx="0" presStyleCnt="0"/>
      <dgm:spPr/>
    </dgm:pt>
    <dgm:pt modelId="{28A567B3-3FFF-4BC9-BFAF-17D96FBECAFF}" type="pres">
      <dgm:prSet presAssocID="{FF9E6623-D34E-4BAB-A61B-B24101A9BE91}" presName="compNode" presStyleCnt="0"/>
      <dgm:spPr/>
    </dgm:pt>
    <dgm:pt modelId="{0111256E-B164-4DE1-A4B9-0DF8DC847842}" type="pres">
      <dgm:prSet presAssocID="{FF9E6623-D34E-4BAB-A61B-B24101A9BE91}" presName="iconBgRect" presStyleLbl="bgShp" presStyleIdx="4" presStyleCnt="6"/>
      <dgm:spPr/>
    </dgm:pt>
    <dgm:pt modelId="{FCB08D95-1EC3-48C3-B6B2-EFBF7684EA72}" type="pres">
      <dgm:prSet presAssocID="{FF9E6623-D34E-4BAB-A61B-B24101A9BE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gnifying glass"/>
        </a:ext>
      </dgm:extLst>
    </dgm:pt>
    <dgm:pt modelId="{4924F76C-19B3-4161-862B-B55DCFE88DC4}" type="pres">
      <dgm:prSet presAssocID="{FF9E6623-D34E-4BAB-A61B-B24101A9BE91}" presName="spaceRect" presStyleCnt="0"/>
      <dgm:spPr/>
    </dgm:pt>
    <dgm:pt modelId="{B8BDF2CD-139E-4F56-9B5E-CCB5B30427F3}" type="pres">
      <dgm:prSet presAssocID="{FF9E6623-D34E-4BAB-A61B-B24101A9BE91}" presName="textRect" presStyleLbl="revTx" presStyleIdx="4" presStyleCnt="6">
        <dgm:presLayoutVars>
          <dgm:chMax val="1"/>
          <dgm:chPref val="1"/>
        </dgm:presLayoutVars>
      </dgm:prSet>
      <dgm:spPr/>
    </dgm:pt>
    <dgm:pt modelId="{75C36269-61A0-4762-AA12-15E8FE39C404}" type="pres">
      <dgm:prSet presAssocID="{06B120A4-81D2-47A6-A77F-CCE75FBE6ABE}" presName="sibTrans" presStyleLbl="sibTrans2D1" presStyleIdx="0" presStyleCnt="0"/>
      <dgm:spPr/>
    </dgm:pt>
    <dgm:pt modelId="{EC8D7BC9-7B25-448A-A0C5-F441461A6A9B}" type="pres">
      <dgm:prSet presAssocID="{748DE927-9638-440A-8980-0323E9EE20BC}" presName="compNode" presStyleCnt="0"/>
      <dgm:spPr/>
    </dgm:pt>
    <dgm:pt modelId="{8275A330-9920-45CC-A29D-170DF0852369}" type="pres">
      <dgm:prSet presAssocID="{748DE927-9638-440A-8980-0323E9EE20BC}" presName="iconBgRect" presStyleLbl="bgShp" presStyleIdx="5" presStyleCnt="6"/>
      <dgm:spPr/>
    </dgm:pt>
    <dgm:pt modelId="{39EE2CD7-27B4-4399-800D-94CE070B9DF1}" type="pres">
      <dgm:prSet presAssocID="{748DE927-9638-440A-8980-0323E9EE20B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arning"/>
        </a:ext>
      </dgm:extLst>
    </dgm:pt>
    <dgm:pt modelId="{7DADBC06-F209-4C59-8089-E2216922DB3F}" type="pres">
      <dgm:prSet presAssocID="{748DE927-9638-440A-8980-0323E9EE20BC}" presName="spaceRect" presStyleCnt="0"/>
      <dgm:spPr/>
    </dgm:pt>
    <dgm:pt modelId="{20557949-F31C-4E95-ABFB-63D282C939E8}" type="pres">
      <dgm:prSet presAssocID="{748DE927-9638-440A-8980-0323E9EE20BC}" presName="textRect" presStyleLbl="revTx" presStyleIdx="5" presStyleCnt="6">
        <dgm:presLayoutVars>
          <dgm:chMax val="1"/>
          <dgm:chPref val="1"/>
        </dgm:presLayoutVars>
      </dgm:prSet>
      <dgm:spPr/>
    </dgm:pt>
  </dgm:ptLst>
  <dgm:cxnLst>
    <dgm:cxn modelId="{9D99CA07-512D-4AA7-9595-FEDAC5F1189B}" type="presOf" srcId="{F0333F86-2582-4577-9484-E5A2B93572C1}" destId="{392915D1-05DB-4D7B-A8B0-BB876A8119A1}" srcOrd="0" destOrd="0" presId="urn:microsoft.com/office/officeart/2018/2/layout/IconCircleList"/>
    <dgm:cxn modelId="{6682430C-8CCB-4C7A-A17C-5BAA1132E4F9}" type="presOf" srcId="{DAEB92C9-65BE-44F6-8896-B2B0C8616434}" destId="{AC89A44A-69A4-4EB2-9CA8-F5999CB2A313}" srcOrd="0" destOrd="0" presId="urn:microsoft.com/office/officeart/2018/2/layout/IconCircleList"/>
    <dgm:cxn modelId="{C1B0100E-013E-4F0C-84D1-2D9CF27D273F}" type="presOf" srcId="{06B120A4-81D2-47A6-A77F-CCE75FBE6ABE}" destId="{75C36269-61A0-4762-AA12-15E8FE39C404}" srcOrd="0" destOrd="0" presId="urn:microsoft.com/office/officeart/2018/2/layout/IconCircleList"/>
    <dgm:cxn modelId="{E4EAA310-D951-4C4F-813B-AABCA807D622}" type="presOf" srcId="{442752DC-84E2-490B-9585-FC98F07E28DB}" destId="{65992E9E-436A-416C-95A6-8906A274E954}" srcOrd="0" destOrd="0" presId="urn:microsoft.com/office/officeart/2018/2/layout/IconCircleList"/>
    <dgm:cxn modelId="{F74D4C20-0E4B-4DA8-BC3B-C58F7E9C53B7}" srcId="{6BFD8589-5C41-4F6B-8BE8-273019377C0A}" destId="{9B81F19B-C572-418E-BCA1-6E4EF071FD1E}" srcOrd="1" destOrd="0" parTransId="{FD811017-3F59-4DB6-99A0-0F7A40F4B5B2}" sibTransId="{E22C9E5A-EC14-4696-BCA3-D632C951DCDF}"/>
    <dgm:cxn modelId="{4EF87846-09D9-4A03-8928-92A08D328A2A}" srcId="{6BFD8589-5C41-4F6B-8BE8-273019377C0A}" destId="{F29B4FC6-FF17-4C03-969B-79DF5F6A2F29}" srcOrd="2" destOrd="0" parTransId="{D1E39FED-0056-4C0D-97C3-19F088C52505}" sibTransId="{781249D4-2F1C-44A7-8076-49B10487E9D6}"/>
    <dgm:cxn modelId="{3BE4B246-6684-4B35-B96B-F0383FB8731D}" type="presOf" srcId="{748DE927-9638-440A-8980-0323E9EE20BC}" destId="{20557949-F31C-4E95-ABFB-63D282C939E8}" srcOrd="0" destOrd="0" presId="urn:microsoft.com/office/officeart/2018/2/layout/IconCircleList"/>
    <dgm:cxn modelId="{DCFB964D-C32A-4A96-A6F5-49F97DE5C2FC}" type="presOf" srcId="{9B81F19B-C572-418E-BCA1-6E4EF071FD1E}" destId="{07F3E2C7-AA54-4503-9D29-32C34AA170CF}" srcOrd="0" destOrd="0" presId="urn:microsoft.com/office/officeart/2018/2/layout/IconCircleList"/>
    <dgm:cxn modelId="{34A1D750-6516-4388-9CA6-A9B08889D7AB}" type="presOf" srcId="{6FA92B0A-BB87-426F-B766-23F310F07989}" destId="{86CAE556-81F5-4035-9BA7-3C75F2D03466}" srcOrd="0" destOrd="0" presId="urn:microsoft.com/office/officeart/2018/2/layout/IconCircleList"/>
    <dgm:cxn modelId="{BE355471-1CB2-4E11-A02E-84CD9EBD473C}" type="presOf" srcId="{781249D4-2F1C-44A7-8076-49B10487E9D6}" destId="{F2D60CDA-081F-42AB-BBFE-A157052B89AA}" srcOrd="0" destOrd="0" presId="urn:microsoft.com/office/officeart/2018/2/layout/IconCircleList"/>
    <dgm:cxn modelId="{09AC647D-2A99-4679-A335-1DA6DEDB054B}" type="presOf" srcId="{FF9E6623-D34E-4BAB-A61B-B24101A9BE91}" destId="{B8BDF2CD-139E-4F56-9B5E-CCB5B30427F3}" srcOrd="0" destOrd="0" presId="urn:microsoft.com/office/officeart/2018/2/layout/IconCircleList"/>
    <dgm:cxn modelId="{F49C817F-ABB8-4256-9EDE-6BBAE4192058}" type="presOf" srcId="{6BFD8589-5C41-4F6B-8BE8-273019377C0A}" destId="{8FAE7C54-8D22-4AA2-82CF-45994CDA4708}" srcOrd="0" destOrd="0" presId="urn:microsoft.com/office/officeart/2018/2/layout/IconCircleList"/>
    <dgm:cxn modelId="{CB99C581-5F96-4F16-8BAA-ADE62FA137CF}" srcId="{6BFD8589-5C41-4F6B-8BE8-273019377C0A}" destId="{442752DC-84E2-490B-9585-FC98F07E28DB}" srcOrd="3" destOrd="0" parTransId="{09F1BCF6-7E31-48AE-9619-7C9BB02D8176}" sibTransId="{6FA92B0A-BB87-426F-B766-23F310F07989}"/>
    <dgm:cxn modelId="{D17A2E8B-77AE-4F1E-8D15-FC98F7EDE26B}" type="presOf" srcId="{E22C9E5A-EC14-4696-BCA3-D632C951DCDF}" destId="{829B9188-EB8D-479C-A909-349A8495EC93}" srcOrd="0" destOrd="0" presId="urn:microsoft.com/office/officeart/2018/2/layout/IconCircleList"/>
    <dgm:cxn modelId="{3D8A8CA1-381D-4611-9309-0906437EE977}" srcId="{6BFD8589-5C41-4F6B-8BE8-273019377C0A}" destId="{FF9E6623-D34E-4BAB-A61B-B24101A9BE91}" srcOrd="4" destOrd="0" parTransId="{2AD483DA-3232-4A6A-9644-BFA7FE89F6D2}" sibTransId="{06B120A4-81D2-47A6-A77F-CCE75FBE6ABE}"/>
    <dgm:cxn modelId="{C85574AC-EC9D-4F87-BDCA-8AFDE7A20D0E}" srcId="{6BFD8589-5C41-4F6B-8BE8-273019377C0A}" destId="{DAEB92C9-65BE-44F6-8896-B2B0C8616434}" srcOrd="0" destOrd="0" parTransId="{03179206-52BA-4EC6-ADD4-D30CC22F9F88}" sibTransId="{F0333F86-2582-4577-9484-E5A2B93572C1}"/>
    <dgm:cxn modelId="{43977BC7-4C9E-4845-A6E4-B0B293AAA794}" type="presOf" srcId="{F29B4FC6-FF17-4C03-969B-79DF5F6A2F29}" destId="{5536BA96-B135-44FC-89DC-BC64EEE5451A}" srcOrd="0" destOrd="0" presId="urn:microsoft.com/office/officeart/2018/2/layout/IconCircleList"/>
    <dgm:cxn modelId="{1FEB9BCA-F6F4-44A4-A8AB-1A950C676E09}" srcId="{6BFD8589-5C41-4F6B-8BE8-273019377C0A}" destId="{748DE927-9638-440A-8980-0323E9EE20BC}" srcOrd="5" destOrd="0" parTransId="{9EF7F4D9-EE8C-4E81-98F0-39F333307176}" sibTransId="{F27FFA31-9A6E-42F7-86C9-5B67A11CD76F}"/>
    <dgm:cxn modelId="{DAC73DEC-0EFA-4E09-9756-A4C933D1A3BE}" type="presParOf" srcId="{8FAE7C54-8D22-4AA2-82CF-45994CDA4708}" destId="{A15A96FF-BE6F-4CE9-B858-1E7C55527E97}" srcOrd="0" destOrd="0" presId="urn:microsoft.com/office/officeart/2018/2/layout/IconCircleList"/>
    <dgm:cxn modelId="{684CCAE4-9AB9-4B2F-B54C-9D4A5E237607}" type="presParOf" srcId="{A15A96FF-BE6F-4CE9-B858-1E7C55527E97}" destId="{1CA574DF-2014-4909-AA5C-343C6975C39D}" srcOrd="0" destOrd="0" presId="urn:microsoft.com/office/officeart/2018/2/layout/IconCircleList"/>
    <dgm:cxn modelId="{38B0F93E-81C1-4B64-A696-05F84E5BC06E}" type="presParOf" srcId="{1CA574DF-2014-4909-AA5C-343C6975C39D}" destId="{4E38D9AC-A683-48E6-AD7A-3A9AE32CEF65}" srcOrd="0" destOrd="0" presId="urn:microsoft.com/office/officeart/2018/2/layout/IconCircleList"/>
    <dgm:cxn modelId="{24A896D1-8847-42EC-AE6F-972913D6569E}" type="presParOf" srcId="{1CA574DF-2014-4909-AA5C-343C6975C39D}" destId="{24790785-C938-4D2D-9E64-AFFF0BA62315}" srcOrd="1" destOrd="0" presId="urn:microsoft.com/office/officeart/2018/2/layout/IconCircleList"/>
    <dgm:cxn modelId="{6662BA39-7772-43C8-9482-A6B6BF6E8810}" type="presParOf" srcId="{1CA574DF-2014-4909-AA5C-343C6975C39D}" destId="{6F82BCFF-5122-4CAE-9B65-04919698852A}" srcOrd="2" destOrd="0" presId="urn:microsoft.com/office/officeart/2018/2/layout/IconCircleList"/>
    <dgm:cxn modelId="{47990E77-3142-4CF6-83D7-C0680BD963A9}" type="presParOf" srcId="{1CA574DF-2014-4909-AA5C-343C6975C39D}" destId="{AC89A44A-69A4-4EB2-9CA8-F5999CB2A313}" srcOrd="3" destOrd="0" presId="urn:microsoft.com/office/officeart/2018/2/layout/IconCircleList"/>
    <dgm:cxn modelId="{9783AAD0-7AE3-409F-92DA-9B0C5D63A553}" type="presParOf" srcId="{A15A96FF-BE6F-4CE9-B858-1E7C55527E97}" destId="{392915D1-05DB-4D7B-A8B0-BB876A8119A1}" srcOrd="1" destOrd="0" presId="urn:microsoft.com/office/officeart/2018/2/layout/IconCircleList"/>
    <dgm:cxn modelId="{850918D8-CD30-4E26-A15B-461103052B2A}" type="presParOf" srcId="{A15A96FF-BE6F-4CE9-B858-1E7C55527E97}" destId="{D10A3F81-D487-4B14-B54F-67F961999293}" srcOrd="2" destOrd="0" presId="urn:microsoft.com/office/officeart/2018/2/layout/IconCircleList"/>
    <dgm:cxn modelId="{26961EBD-51C1-4C3C-837C-F7CD5A15D0A3}" type="presParOf" srcId="{D10A3F81-D487-4B14-B54F-67F961999293}" destId="{3ABC162E-BDC4-453E-80A9-538EDA82F2A0}" srcOrd="0" destOrd="0" presId="urn:microsoft.com/office/officeart/2018/2/layout/IconCircleList"/>
    <dgm:cxn modelId="{B5FE5707-A799-4BA9-8A9E-7B7C7AFA64EC}" type="presParOf" srcId="{D10A3F81-D487-4B14-B54F-67F961999293}" destId="{2648B281-333C-4D05-BD2B-7230003A9592}" srcOrd="1" destOrd="0" presId="urn:microsoft.com/office/officeart/2018/2/layout/IconCircleList"/>
    <dgm:cxn modelId="{F4F8D7C3-1A70-44A3-BC43-0C4C74D7C9D0}" type="presParOf" srcId="{D10A3F81-D487-4B14-B54F-67F961999293}" destId="{6A4120E3-6AEF-45F6-80A8-BACA6AC07FAC}" srcOrd="2" destOrd="0" presId="urn:microsoft.com/office/officeart/2018/2/layout/IconCircleList"/>
    <dgm:cxn modelId="{03387C95-560F-4F05-90D7-A94193741AD9}" type="presParOf" srcId="{D10A3F81-D487-4B14-B54F-67F961999293}" destId="{07F3E2C7-AA54-4503-9D29-32C34AA170CF}" srcOrd="3" destOrd="0" presId="urn:microsoft.com/office/officeart/2018/2/layout/IconCircleList"/>
    <dgm:cxn modelId="{D1F6C510-EDF8-48EE-B3F3-20CF7C5F32AD}" type="presParOf" srcId="{A15A96FF-BE6F-4CE9-B858-1E7C55527E97}" destId="{829B9188-EB8D-479C-A909-349A8495EC93}" srcOrd="3" destOrd="0" presId="urn:microsoft.com/office/officeart/2018/2/layout/IconCircleList"/>
    <dgm:cxn modelId="{507E0580-7126-4BA5-B748-F63D283A5723}" type="presParOf" srcId="{A15A96FF-BE6F-4CE9-B858-1E7C55527E97}" destId="{AA277D89-A901-42DC-BC60-DF87FA707B29}" srcOrd="4" destOrd="0" presId="urn:microsoft.com/office/officeart/2018/2/layout/IconCircleList"/>
    <dgm:cxn modelId="{D5767FA0-C49C-4868-8837-C76A4CA49A24}" type="presParOf" srcId="{AA277D89-A901-42DC-BC60-DF87FA707B29}" destId="{9B05B381-0BB5-454B-BE22-BF93636C3A82}" srcOrd="0" destOrd="0" presId="urn:microsoft.com/office/officeart/2018/2/layout/IconCircleList"/>
    <dgm:cxn modelId="{43D0D72E-A9B0-4870-A1F5-8909AFD8EA3D}" type="presParOf" srcId="{AA277D89-A901-42DC-BC60-DF87FA707B29}" destId="{88310ACA-43CA-4F10-9AC6-8152580CBD16}" srcOrd="1" destOrd="0" presId="urn:microsoft.com/office/officeart/2018/2/layout/IconCircleList"/>
    <dgm:cxn modelId="{C6839E67-636F-4694-82A8-BDB8B3C32183}" type="presParOf" srcId="{AA277D89-A901-42DC-BC60-DF87FA707B29}" destId="{0CF959B0-FD4B-48E7-9800-D613D8D15458}" srcOrd="2" destOrd="0" presId="urn:microsoft.com/office/officeart/2018/2/layout/IconCircleList"/>
    <dgm:cxn modelId="{41D63406-4648-4B1B-88CD-8F5FF6A7B9D4}" type="presParOf" srcId="{AA277D89-A901-42DC-BC60-DF87FA707B29}" destId="{5536BA96-B135-44FC-89DC-BC64EEE5451A}" srcOrd="3" destOrd="0" presId="urn:microsoft.com/office/officeart/2018/2/layout/IconCircleList"/>
    <dgm:cxn modelId="{25FFD911-7196-4934-90E8-2D8CB85BD3F0}" type="presParOf" srcId="{A15A96FF-BE6F-4CE9-B858-1E7C55527E97}" destId="{F2D60CDA-081F-42AB-BBFE-A157052B89AA}" srcOrd="5" destOrd="0" presId="urn:microsoft.com/office/officeart/2018/2/layout/IconCircleList"/>
    <dgm:cxn modelId="{78B7380C-029E-4956-8549-A8A54F7CE765}" type="presParOf" srcId="{A15A96FF-BE6F-4CE9-B858-1E7C55527E97}" destId="{4BD40F75-453C-4A8C-B162-13156267EE9C}" srcOrd="6" destOrd="0" presId="urn:microsoft.com/office/officeart/2018/2/layout/IconCircleList"/>
    <dgm:cxn modelId="{44F86B03-3817-4671-8C3A-FB005D3B70F4}" type="presParOf" srcId="{4BD40F75-453C-4A8C-B162-13156267EE9C}" destId="{3B4D7396-F925-467B-8605-6FEED3D5C78F}" srcOrd="0" destOrd="0" presId="urn:microsoft.com/office/officeart/2018/2/layout/IconCircleList"/>
    <dgm:cxn modelId="{7D6B13CB-172A-47B6-9ADC-1D2A71A7C314}" type="presParOf" srcId="{4BD40F75-453C-4A8C-B162-13156267EE9C}" destId="{BF2F56E4-4590-4BDC-AEB3-30F24A9B4396}" srcOrd="1" destOrd="0" presId="urn:microsoft.com/office/officeart/2018/2/layout/IconCircleList"/>
    <dgm:cxn modelId="{1C917FB2-CD4E-496E-BDBF-47FEB26DD702}" type="presParOf" srcId="{4BD40F75-453C-4A8C-B162-13156267EE9C}" destId="{901580C3-E331-4797-B67B-5070465C6C96}" srcOrd="2" destOrd="0" presId="urn:microsoft.com/office/officeart/2018/2/layout/IconCircleList"/>
    <dgm:cxn modelId="{43F31D96-330D-4FE2-B6ED-13D081DE7B12}" type="presParOf" srcId="{4BD40F75-453C-4A8C-B162-13156267EE9C}" destId="{65992E9E-436A-416C-95A6-8906A274E954}" srcOrd="3" destOrd="0" presId="urn:microsoft.com/office/officeart/2018/2/layout/IconCircleList"/>
    <dgm:cxn modelId="{D538BBAC-4167-431F-B17E-3B9B537596F4}" type="presParOf" srcId="{A15A96FF-BE6F-4CE9-B858-1E7C55527E97}" destId="{86CAE556-81F5-4035-9BA7-3C75F2D03466}" srcOrd="7" destOrd="0" presId="urn:microsoft.com/office/officeart/2018/2/layout/IconCircleList"/>
    <dgm:cxn modelId="{DDBED592-6A06-4BFE-837C-AB362C9D22B7}" type="presParOf" srcId="{A15A96FF-BE6F-4CE9-B858-1E7C55527E97}" destId="{28A567B3-3FFF-4BC9-BFAF-17D96FBECAFF}" srcOrd="8" destOrd="0" presId="urn:microsoft.com/office/officeart/2018/2/layout/IconCircleList"/>
    <dgm:cxn modelId="{62B82114-C48F-49C2-8C49-435BA4163984}" type="presParOf" srcId="{28A567B3-3FFF-4BC9-BFAF-17D96FBECAFF}" destId="{0111256E-B164-4DE1-A4B9-0DF8DC847842}" srcOrd="0" destOrd="0" presId="urn:microsoft.com/office/officeart/2018/2/layout/IconCircleList"/>
    <dgm:cxn modelId="{C7639B50-954C-4F2B-AEFF-13DC087BD984}" type="presParOf" srcId="{28A567B3-3FFF-4BC9-BFAF-17D96FBECAFF}" destId="{FCB08D95-1EC3-48C3-B6B2-EFBF7684EA72}" srcOrd="1" destOrd="0" presId="urn:microsoft.com/office/officeart/2018/2/layout/IconCircleList"/>
    <dgm:cxn modelId="{5984AFA5-A148-4EFC-B4E4-BF0E84457A01}" type="presParOf" srcId="{28A567B3-3FFF-4BC9-BFAF-17D96FBECAFF}" destId="{4924F76C-19B3-4161-862B-B55DCFE88DC4}" srcOrd="2" destOrd="0" presId="urn:microsoft.com/office/officeart/2018/2/layout/IconCircleList"/>
    <dgm:cxn modelId="{7973049C-C38F-47F6-8CC2-196621AFA7EF}" type="presParOf" srcId="{28A567B3-3FFF-4BC9-BFAF-17D96FBECAFF}" destId="{B8BDF2CD-139E-4F56-9B5E-CCB5B30427F3}" srcOrd="3" destOrd="0" presId="urn:microsoft.com/office/officeart/2018/2/layout/IconCircleList"/>
    <dgm:cxn modelId="{580B3BEF-F936-4FB1-B1BA-072B7FC5BC41}" type="presParOf" srcId="{A15A96FF-BE6F-4CE9-B858-1E7C55527E97}" destId="{75C36269-61A0-4762-AA12-15E8FE39C404}" srcOrd="9" destOrd="0" presId="urn:microsoft.com/office/officeart/2018/2/layout/IconCircleList"/>
    <dgm:cxn modelId="{B70095F6-DD0E-42BB-9C76-79092F283DCE}" type="presParOf" srcId="{A15A96FF-BE6F-4CE9-B858-1E7C55527E97}" destId="{EC8D7BC9-7B25-448A-A0C5-F441461A6A9B}" srcOrd="10" destOrd="0" presId="urn:microsoft.com/office/officeart/2018/2/layout/IconCircleList"/>
    <dgm:cxn modelId="{BEADBF3E-5435-40C8-A1C8-6BD9CDC30994}" type="presParOf" srcId="{EC8D7BC9-7B25-448A-A0C5-F441461A6A9B}" destId="{8275A330-9920-45CC-A29D-170DF0852369}" srcOrd="0" destOrd="0" presId="urn:microsoft.com/office/officeart/2018/2/layout/IconCircleList"/>
    <dgm:cxn modelId="{75A4795A-AED2-4638-82F5-2075966CD761}" type="presParOf" srcId="{EC8D7BC9-7B25-448A-A0C5-F441461A6A9B}" destId="{39EE2CD7-27B4-4399-800D-94CE070B9DF1}" srcOrd="1" destOrd="0" presId="urn:microsoft.com/office/officeart/2018/2/layout/IconCircleList"/>
    <dgm:cxn modelId="{5DFDFC12-2CC7-4DC4-B978-3B267283FA31}" type="presParOf" srcId="{EC8D7BC9-7B25-448A-A0C5-F441461A6A9B}" destId="{7DADBC06-F209-4C59-8089-E2216922DB3F}" srcOrd="2" destOrd="0" presId="urn:microsoft.com/office/officeart/2018/2/layout/IconCircleList"/>
    <dgm:cxn modelId="{4CD4612B-A0F2-4FC8-ABF0-B5C347CD3C77}" type="presParOf" srcId="{EC8D7BC9-7B25-448A-A0C5-F441461A6A9B}" destId="{20557949-F31C-4E95-ABFB-63D282C939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The marketing team</a:t>
          </a:r>
          <a:r>
            <a:rPr lang="en-US" sz="1800" b="0" i="1" dirty="0"/>
            <a:t> is debating whether to focus their campaign on social media platforms or traditional media. They can use this technique for a comprehensive evaluation.</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Please write an argument for focusing our marketing campaign on social media platforms instead of traditional media from multiple diverse perspectives. Include the points of view of a digital marketer, a traditional media specialist, and a consumer in our target demographic.</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allows the marketing team to weigh the strengths and limitations of each approach from various angles, leading to a more informed and effective marketing strategy.</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Content Creator or Marketing Team</a:t>
          </a:r>
          <a:r>
            <a:rPr lang="en-US" sz="1800" b="0" i="1" dirty="0"/>
            <a:t> member has developed a new content strategy for the company's social media platforms but needs feedback to ensure it aligns with brand goals and audience engagement.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I want you to act as an expert and critic in digital marketing. Criticize my content strategy pasted below, convince me why it’s not engaging or suitable for our target audience, and give me constructive criticism on how it should be improved. The strategy is aimed at engaging young professionals interested in technology. The purpose of my strategy is to increase online engagement and brand awareness. Let’s think step by step and I want you to address each element of the strategy individually.</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technique allows the Content Creator or Marketing Team to receive a detailed critique of the content strategy, helping them to fine-tune it for better engagement and alignment with the brand's goals.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custScaleY="205513">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Project Manager</a:t>
          </a:r>
          <a:r>
            <a:rPr lang="en-US" sz="1800" b="0" i="1" dirty="0"/>
            <a:t> has outlined a new project plan for developing a software product but seeks critical input to ensure its feasibility and effectiveness. They could use this technique for a comprehensive review. </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I want you to act as an expert and critic in project management. Criticize my project plan pasted below, convince me why it’s not practical or efficient, and give me constructive criticism on how it should be improved. For some context, the project is aimed at developing a cloud-based application for small businesses. The purpose of my project plan is to ensure timely delivery within budget. Let’s think step by step and I want you to address each part of the plan individually.</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approach enables the Project Manager to receive detailed feedback on the project plan, helping them to identify potential issues and improve planning and execution strategies.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custScaleY="191536">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Customer Support Manager</a:t>
          </a:r>
          <a:r>
            <a:rPr lang="en-US" sz="1800" b="0" i="1" dirty="0"/>
            <a:t> is revising the customer service protocol to improve satisfaction rates but needs an external critique to enhance its effectiveness.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I want you to act as an expert and critic in customer support. Criticize my customer service protocol pasted below, convince me why it’s not effective in handling customer complaints, and give me constructive criticism on how it should be improved. The protocol is designed for software product users. The purpose of my protocol is to enhance user satisfaction and resolve issues efficiently. Let’s think step by step and I want you to address each part of the protocol individually.</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helps the Customer Support Manager to critically evaluate and refine the customer service protocol, ensuring it is effective in addressing and resolving user issues and improving satisfaction.</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custScaleY="219665">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Technical Writer</a:t>
          </a:r>
          <a:r>
            <a:rPr lang="en-US" sz="1800" b="0" i="1" dirty="0"/>
            <a:t> has come across a piece of documentation with a particularly clear and effective style that they wish to emulate in future documentation. they can create a template prompt that helps replicate this style.</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the writer provides a section of the effective documentation, and the AI is tasked with reverse-engineering a prompt that would likely produce a similar style and tone.</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1">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CC1894B-4993-4AA5-ABFB-B114ED721E9D}" type="presOf" srcId="{445C1767-0156-4C77-A72A-7F465D7205E7}" destId="{90BF7A45-9569-4302-837E-2B37037DFE9A}" srcOrd="0" destOrd="0" presId="urn:microsoft.com/office/officeart/2005/8/layout/lProcess2"/>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Product Manager</a:t>
          </a:r>
          <a:r>
            <a:rPr lang="en-US" sz="1800" b="0" i="1" dirty="0"/>
            <a:t> is looking to understand emerging trends in the software industry to guide the development of a new product.</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What are the current emerging trends in the software industry?</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This zero-shot prompt leverages ChatGPT's pre-existing knowledge to provide an overview of relevant market trends without additional context or framing.</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HR team</a:t>
          </a:r>
          <a:r>
            <a:rPr lang="en-US" sz="1800" b="0" i="1" dirty="0"/>
            <a:t> is drafting a new remote work policy and needs general guidance on best practices.</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What are best practices for creating a remote work policy in a tech company?</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This prompt allows ChatGPT to generate responses based on its existing knowledge about remote work policies, particularly in the tech industry context.</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developer</a:t>
          </a:r>
          <a:r>
            <a:rPr lang="en-US" sz="1800" b="0" i="1" dirty="0"/>
            <a:t> needs a quick refresher or general advice on a programming concept, such as object-oriented programming.</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Explain the principles of object-oriented programming.</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This zero-shot prompt is straightforward and seeks to leverage the AI’s existing knowledge base to provide a concise explanation or overview.</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QA Engineer</a:t>
          </a:r>
          <a:r>
            <a:rPr lang="en-US" sz="1800" b="0" i="1" dirty="0"/>
            <a:t> is testing a new feature and needs to quickly understand a specific testing approach.</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this [example] of boundary value analysis as reference, explain how to apply this testing technique to a login form with input validation.</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prompt provides a clear and concise example, enabling the QA Engineer to understand how to apply a specific testing technique to their current task without the need for additional explanations or prompts.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Software Developer</a:t>
          </a:r>
          <a:r>
            <a:rPr lang="en-US" sz="1800" b="0" i="1" dirty="0"/>
            <a:t> is learning a new programming language and wants to understand a particular concept, like recursion.</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this [example] of a simple recursive function in Python as reference, explain how recursion works in JavaScript for a factorial function.</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By providing a concrete example in one language, the developer can quickly grasp how a similar concept applies in another language, streamlining their learning process.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7EBD9-89C1-4392-A979-4B72C44721E6}" type="doc">
      <dgm:prSet loTypeId="urn:microsoft.com/office/officeart/2005/8/layout/list1" loCatId="list" qsTypeId="urn:microsoft.com/office/officeart/2005/8/quickstyle/simple3" qsCatId="simple" csTypeId="urn:microsoft.com/office/officeart/2005/8/colors/colorful4" csCatId="colorful" phldr="1"/>
      <dgm:spPr/>
      <dgm:t>
        <a:bodyPr/>
        <a:lstStyle/>
        <a:p>
          <a:endParaRPr lang="en-US"/>
        </a:p>
      </dgm:t>
    </dgm:pt>
    <dgm:pt modelId="{F5C03FB5-8F76-4219-BF22-9BF8516F9C17}">
      <dgm:prSet custT="1"/>
      <dgm:spPr/>
      <dgm:t>
        <a:bodyPr/>
        <a:lstStyle/>
        <a:p>
          <a:r>
            <a:rPr lang="en-US" sz="1400" b="1" dirty="0"/>
            <a:t>What is Prompt Engineering?</a:t>
          </a:r>
        </a:p>
      </dgm:t>
    </dgm:pt>
    <dgm:pt modelId="{39ACF31A-4B73-4BAF-BC30-0DCD24C59E13}" type="parTrans" cxnId="{EA60B5A3-F791-4967-A946-843DB42DCC1A}">
      <dgm:prSet/>
      <dgm:spPr/>
      <dgm:t>
        <a:bodyPr/>
        <a:lstStyle/>
        <a:p>
          <a:endParaRPr lang="en-US"/>
        </a:p>
      </dgm:t>
    </dgm:pt>
    <dgm:pt modelId="{7E26A4D2-AC36-4A8B-9788-B25BB63E4D03}" type="sibTrans" cxnId="{EA60B5A3-F791-4967-A946-843DB42DCC1A}">
      <dgm:prSet/>
      <dgm:spPr/>
      <dgm:t>
        <a:bodyPr/>
        <a:lstStyle/>
        <a:p>
          <a:endParaRPr lang="en-US"/>
        </a:p>
      </dgm:t>
    </dgm:pt>
    <dgm:pt modelId="{75622407-5B9F-4402-A249-C034ADC83EFE}">
      <dgm:prSet custT="1"/>
      <dgm:spPr/>
      <dgm:t>
        <a:bodyPr/>
        <a:lstStyle/>
        <a:p>
          <a:r>
            <a:rPr lang="en-US" sz="1400" b="1"/>
            <a:t>3 Main Steps</a:t>
          </a:r>
        </a:p>
      </dgm:t>
    </dgm:pt>
    <dgm:pt modelId="{3C6C09A5-CA0C-4F29-8220-162F2CA62F9F}" type="parTrans" cxnId="{EFA22649-C36E-4AD5-9FB4-797B980FFD5B}">
      <dgm:prSet/>
      <dgm:spPr/>
      <dgm:t>
        <a:bodyPr/>
        <a:lstStyle/>
        <a:p>
          <a:endParaRPr lang="en-US"/>
        </a:p>
      </dgm:t>
    </dgm:pt>
    <dgm:pt modelId="{4AC5BC42-C7E5-40C8-89A7-50CFF1C7CE91}" type="sibTrans" cxnId="{EFA22649-C36E-4AD5-9FB4-797B980FFD5B}">
      <dgm:prSet/>
      <dgm:spPr/>
      <dgm:t>
        <a:bodyPr/>
        <a:lstStyle/>
        <a:p>
          <a:endParaRPr lang="en-US"/>
        </a:p>
      </dgm:t>
    </dgm:pt>
    <dgm:pt modelId="{570BD78D-B51E-414A-8DA6-36DA64574E3C}">
      <dgm:prSet custT="1"/>
      <dgm:spPr/>
      <dgm:t>
        <a:bodyPr/>
        <a:lstStyle/>
        <a:p>
          <a:pPr>
            <a:buFont typeface="+mj-lt"/>
            <a:buAutoNum type="arabicPeriod"/>
          </a:pPr>
          <a:r>
            <a:rPr lang="en-US" sz="1200" dirty="0"/>
            <a:t>Define the Goal or Problem </a:t>
          </a:r>
        </a:p>
      </dgm:t>
    </dgm:pt>
    <dgm:pt modelId="{308C1CB5-EB80-40A0-98BD-EA9659D6E87E}" type="parTrans" cxnId="{B225C8F6-A6FB-4577-806D-1C41EA9DECD4}">
      <dgm:prSet/>
      <dgm:spPr/>
      <dgm:t>
        <a:bodyPr/>
        <a:lstStyle/>
        <a:p>
          <a:endParaRPr lang="en-US"/>
        </a:p>
      </dgm:t>
    </dgm:pt>
    <dgm:pt modelId="{B9E18DA3-2417-4782-8264-4C7AFB794711}" type="sibTrans" cxnId="{B225C8F6-A6FB-4577-806D-1C41EA9DECD4}">
      <dgm:prSet/>
      <dgm:spPr/>
      <dgm:t>
        <a:bodyPr/>
        <a:lstStyle/>
        <a:p>
          <a:endParaRPr lang="en-US"/>
        </a:p>
      </dgm:t>
    </dgm:pt>
    <dgm:pt modelId="{569088F1-DADC-4229-A9E2-0FC282DAFFC8}">
      <dgm:prSet custT="1"/>
      <dgm:spPr/>
      <dgm:t>
        <a:bodyPr/>
        <a:lstStyle/>
        <a:p>
          <a:pPr>
            <a:buFont typeface="+mj-lt"/>
            <a:buAutoNum type="arabicPeriod"/>
          </a:pPr>
          <a:r>
            <a:rPr lang="en-US" sz="1200" dirty="0"/>
            <a:t>Craft the Prompt</a:t>
          </a:r>
        </a:p>
      </dgm:t>
    </dgm:pt>
    <dgm:pt modelId="{191304A7-AAD1-4E55-A7BB-287FA64F07DE}" type="parTrans" cxnId="{7CE40A3A-6EAA-4F10-9F66-C3BBC2D6A8C1}">
      <dgm:prSet/>
      <dgm:spPr/>
      <dgm:t>
        <a:bodyPr/>
        <a:lstStyle/>
        <a:p>
          <a:endParaRPr lang="en-US"/>
        </a:p>
      </dgm:t>
    </dgm:pt>
    <dgm:pt modelId="{2A96346D-8989-4F9C-95F8-C9565F04DC02}" type="sibTrans" cxnId="{7CE40A3A-6EAA-4F10-9F66-C3BBC2D6A8C1}">
      <dgm:prSet/>
      <dgm:spPr/>
      <dgm:t>
        <a:bodyPr/>
        <a:lstStyle/>
        <a:p>
          <a:endParaRPr lang="en-US"/>
        </a:p>
      </dgm:t>
    </dgm:pt>
    <dgm:pt modelId="{4F1D076D-DDEA-44CF-ACB8-207DD19C4A0D}">
      <dgm:prSet custT="1"/>
      <dgm:spPr/>
      <dgm:t>
        <a:bodyPr/>
        <a:lstStyle/>
        <a:p>
          <a:pPr>
            <a:buFont typeface="+mj-lt"/>
            <a:buAutoNum type="arabicPeriod"/>
          </a:pPr>
          <a:r>
            <a:rPr lang="en-US" sz="1200" dirty="0"/>
            <a:t>Test, Evaluate, and Iterate</a:t>
          </a:r>
        </a:p>
      </dgm:t>
    </dgm:pt>
    <dgm:pt modelId="{1C0BF9C7-F590-4784-AC5B-1768B4EB81E2}" type="parTrans" cxnId="{200DCDFA-8DEC-4A63-A51A-D038FCF5E4CE}">
      <dgm:prSet/>
      <dgm:spPr/>
      <dgm:t>
        <a:bodyPr/>
        <a:lstStyle/>
        <a:p>
          <a:endParaRPr lang="en-US"/>
        </a:p>
      </dgm:t>
    </dgm:pt>
    <dgm:pt modelId="{632C03DC-F633-429D-AF9E-CE1FABB240F5}" type="sibTrans" cxnId="{200DCDFA-8DEC-4A63-A51A-D038FCF5E4CE}">
      <dgm:prSet/>
      <dgm:spPr/>
      <dgm:t>
        <a:bodyPr/>
        <a:lstStyle/>
        <a:p>
          <a:endParaRPr lang="en-US"/>
        </a:p>
      </dgm:t>
    </dgm:pt>
    <dgm:pt modelId="{26EE2D07-42BD-484D-B07C-CA2A7D651CC5}">
      <dgm:prSet custT="1"/>
      <dgm:spPr/>
      <dgm:t>
        <a:bodyPr/>
        <a:lstStyle/>
        <a:p>
          <a:r>
            <a:rPr lang="en-US" sz="1400" b="1" dirty="0"/>
            <a:t>3 Main Principles</a:t>
          </a:r>
        </a:p>
      </dgm:t>
    </dgm:pt>
    <dgm:pt modelId="{679F8CBB-E391-4F1D-B3CC-EF30172BD593}" type="parTrans" cxnId="{7E8EEFBB-9D0E-4933-AF57-45DE368792F9}">
      <dgm:prSet/>
      <dgm:spPr/>
      <dgm:t>
        <a:bodyPr/>
        <a:lstStyle/>
        <a:p>
          <a:endParaRPr lang="en-US"/>
        </a:p>
      </dgm:t>
    </dgm:pt>
    <dgm:pt modelId="{A6F0AA12-66A5-401F-87BE-9BD1806C5F6A}" type="sibTrans" cxnId="{7E8EEFBB-9D0E-4933-AF57-45DE368792F9}">
      <dgm:prSet/>
      <dgm:spPr/>
      <dgm:t>
        <a:bodyPr/>
        <a:lstStyle/>
        <a:p>
          <a:endParaRPr lang="en-US"/>
        </a:p>
      </dgm:t>
    </dgm:pt>
    <dgm:pt modelId="{CD0329EB-03B3-49FC-86F2-CF0829C7B0DF}">
      <dgm:prSet custT="1"/>
      <dgm:spPr/>
      <dgm:t>
        <a:bodyPr/>
        <a:lstStyle/>
        <a:p>
          <a:pPr>
            <a:buFont typeface="+mj-lt"/>
            <a:buAutoNum type="arabicPeriod"/>
          </a:pPr>
          <a:r>
            <a:rPr lang="en-US" sz="1200" dirty="0"/>
            <a:t>Be Specific</a:t>
          </a:r>
        </a:p>
      </dgm:t>
    </dgm:pt>
    <dgm:pt modelId="{C52C3749-FC62-4B98-B4DF-9AABB1B6EE9F}" type="parTrans" cxnId="{8D6C5922-4553-49AB-B80A-7F528A7BF2BB}">
      <dgm:prSet/>
      <dgm:spPr/>
      <dgm:t>
        <a:bodyPr/>
        <a:lstStyle/>
        <a:p>
          <a:endParaRPr lang="en-US"/>
        </a:p>
      </dgm:t>
    </dgm:pt>
    <dgm:pt modelId="{7D5DAAE8-AFC6-4786-AB84-793A9EF61EE8}" type="sibTrans" cxnId="{8D6C5922-4553-49AB-B80A-7F528A7BF2BB}">
      <dgm:prSet/>
      <dgm:spPr/>
      <dgm:t>
        <a:bodyPr/>
        <a:lstStyle/>
        <a:p>
          <a:endParaRPr lang="en-US"/>
        </a:p>
      </dgm:t>
    </dgm:pt>
    <dgm:pt modelId="{4DFB2776-03BD-4878-BE17-FBB58F62482E}">
      <dgm:prSet custT="1"/>
      <dgm:spPr/>
      <dgm:t>
        <a:bodyPr/>
        <a:lstStyle/>
        <a:p>
          <a:pPr>
            <a:buFont typeface="+mj-lt"/>
            <a:buAutoNum type="arabicPeriod"/>
          </a:pPr>
          <a:r>
            <a:rPr lang="en-US" sz="1200" dirty="0"/>
            <a:t>Work in Steps</a:t>
          </a:r>
        </a:p>
      </dgm:t>
    </dgm:pt>
    <dgm:pt modelId="{9470A759-214C-4BBB-BADF-5092D4A6C0AA}" type="parTrans" cxnId="{FF7D8708-86FC-4881-BF74-BE3F44381DAB}">
      <dgm:prSet/>
      <dgm:spPr/>
      <dgm:t>
        <a:bodyPr/>
        <a:lstStyle/>
        <a:p>
          <a:endParaRPr lang="en-US"/>
        </a:p>
      </dgm:t>
    </dgm:pt>
    <dgm:pt modelId="{91FC1002-6144-48DB-8726-433D940CEB35}" type="sibTrans" cxnId="{FF7D8708-86FC-4881-BF74-BE3F44381DAB}">
      <dgm:prSet/>
      <dgm:spPr/>
      <dgm:t>
        <a:bodyPr/>
        <a:lstStyle/>
        <a:p>
          <a:endParaRPr lang="en-US"/>
        </a:p>
      </dgm:t>
    </dgm:pt>
    <dgm:pt modelId="{D399F2F5-0240-4A46-B903-7D2A5125C592}">
      <dgm:prSet custT="1"/>
      <dgm:spPr/>
      <dgm:t>
        <a:bodyPr/>
        <a:lstStyle/>
        <a:p>
          <a:pPr>
            <a:buFont typeface="+mj-lt"/>
            <a:buAutoNum type="arabicPeriod"/>
          </a:pPr>
          <a:r>
            <a:rPr lang="en-US" sz="1200" dirty="0"/>
            <a:t>Iterate and Improve</a:t>
          </a:r>
        </a:p>
      </dgm:t>
    </dgm:pt>
    <dgm:pt modelId="{91C19AEA-54B9-4246-B845-50895570E41F}" type="parTrans" cxnId="{523C3D66-93D8-45F5-85FA-7FAE49B1F594}">
      <dgm:prSet/>
      <dgm:spPr/>
      <dgm:t>
        <a:bodyPr/>
        <a:lstStyle/>
        <a:p>
          <a:endParaRPr lang="en-US"/>
        </a:p>
      </dgm:t>
    </dgm:pt>
    <dgm:pt modelId="{1561D470-AE51-4C0A-82D3-723265A28576}" type="sibTrans" cxnId="{523C3D66-93D8-45F5-85FA-7FAE49B1F594}">
      <dgm:prSet/>
      <dgm:spPr/>
      <dgm:t>
        <a:bodyPr/>
        <a:lstStyle/>
        <a:p>
          <a:endParaRPr lang="en-US"/>
        </a:p>
      </dgm:t>
    </dgm:pt>
    <dgm:pt modelId="{A171B76B-7909-4577-A317-0EFA7A63BC83}">
      <dgm:prSet custT="1"/>
      <dgm:spPr/>
      <dgm:t>
        <a:bodyPr/>
        <a:lstStyle/>
        <a:p>
          <a:r>
            <a:rPr lang="en-US" sz="1400" b="1" dirty="0"/>
            <a:t>What Makes a Good Prompt?</a:t>
          </a:r>
        </a:p>
      </dgm:t>
    </dgm:pt>
    <dgm:pt modelId="{A2BBFDDA-FEF5-4339-9CF5-748ECA140784}" type="parTrans" cxnId="{5DB08651-4255-4910-B9EE-7F45948FA598}">
      <dgm:prSet/>
      <dgm:spPr/>
      <dgm:t>
        <a:bodyPr/>
        <a:lstStyle/>
        <a:p>
          <a:endParaRPr lang="en-US"/>
        </a:p>
      </dgm:t>
    </dgm:pt>
    <dgm:pt modelId="{53D4D21B-6E89-4798-987F-63556ABC1578}" type="sibTrans" cxnId="{5DB08651-4255-4910-B9EE-7F45948FA598}">
      <dgm:prSet/>
      <dgm:spPr/>
      <dgm:t>
        <a:bodyPr/>
        <a:lstStyle/>
        <a:p>
          <a:endParaRPr lang="en-US"/>
        </a:p>
      </dgm:t>
    </dgm:pt>
    <dgm:pt modelId="{0ADDD495-9AD8-46C9-BB90-2D02DAF4E05E}">
      <dgm:prSet custT="1"/>
      <dgm:spPr/>
      <dgm:t>
        <a:bodyPr/>
        <a:lstStyle/>
        <a:p>
          <a:pPr>
            <a:buFont typeface="Arial" panose="020B0604020202020204" pitchFamily="34" charset="0"/>
            <a:buChar char="•"/>
          </a:pPr>
          <a:r>
            <a:rPr lang="en-US" sz="1200" dirty="0"/>
            <a:t>It involves clear, direct, and unambiguous language.</a:t>
          </a:r>
          <a:endParaRPr lang="en-US" sz="1200" b="1" dirty="0"/>
        </a:p>
      </dgm:t>
    </dgm:pt>
    <dgm:pt modelId="{1ECC2BDA-4A08-4D8D-8AF7-4377664A4BD9}" type="parTrans" cxnId="{8CB8424A-7595-4E40-B9BB-832AF7B8D265}">
      <dgm:prSet/>
      <dgm:spPr/>
      <dgm:t>
        <a:bodyPr/>
        <a:lstStyle/>
        <a:p>
          <a:endParaRPr lang="en-US"/>
        </a:p>
      </dgm:t>
    </dgm:pt>
    <dgm:pt modelId="{891976EE-A2B4-4345-9347-E0CD56E52198}" type="sibTrans" cxnId="{8CB8424A-7595-4E40-B9BB-832AF7B8D265}">
      <dgm:prSet/>
      <dgm:spPr/>
      <dgm:t>
        <a:bodyPr/>
        <a:lstStyle/>
        <a:p>
          <a:endParaRPr lang="en-US"/>
        </a:p>
      </dgm:t>
    </dgm:pt>
    <dgm:pt modelId="{9DA99E50-53B8-4BB6-BF9A-30D9106B8F6D}">
      <dgm:prSet custT="1"/>
      <dgm:spPr/>
      <dgm:t>
        <a:bodyPr/>
        <a:lstStyle/>
        <a:p>
          <a:pPr>
            <a:buFont typeface="Arial" panose="020B0604020202020204" pitchFamily="34" charset="0"/>
            <a:buChar char="•"/>
          </a:pPr>
          <a:r>
            <a:rPr lang="en-US" sz="1200" dirty="0"/>
            <a:t>Assigning a persona to the AI to suit the task at hand.</a:t>
          </a:r>
        </a:p>
      </dgm:t>
    </dgm:pt>
    <dgm:pt modelId="{084D55C8-89A7-4FB2-87F8-CAE65FEA7EAE}" type="parTrans" cxnId="{CE54AA0A-CAB4-48DC-B600-C85818943E43}">
      <dgm:prSet/>
      <dgm:spPr/>
      <dgm:t>
        <a:bodyPr/>
        <a:lstStyle/>
        <a:p>
          <a:endParaRPr lang="en-US"/>
        </a:p>
      </dgm:t>
    </dgm:pt>
    <dgm:pt modelId="{1336206C-E499-46C7-A705-F5A44654D896}" type="sibTrans" cxnId="{CE54AA0A-CAB4-48DC-B600-C85818943E43}">
      <dgm:prSet/>
      <dgm:spPr/>
      <dgm:t>
        <a:bodyPr/>
        <a:lstStyle/>
        <a:p>
          <a:endParaRPr lang="en-US"/>
        </a:p>
      </dgm:t>
    </dgm:pt>
    <dgm:pt modelId="{D5C77FAD-0CC0-43AA-AD99-121A72CF36B4}">
      <dgm:prSet custT="1"/>
      <dgm:spPr/>
      <dgm:t>
        <a:bodyPr/>
        <a:lstStyle/>
        <a:p>
          <a:pPr>
            <a:buFont typeface="Arial" panose="020B0604020202020204" pitchFamily="34" charset="0"/>
            <a:buChar char="•"/>
          </a:pPr>
          <a:r>
            <a:rPr lang="en-US" sz="1200" dirty="0"/>
            <a:t>Providing relevant information and examples.</a:t>
          </a:r>
        </a:p>
      </dgm:t>
    </dgm:pt>
    <dgm:pt modelId="{C840B123-E072-4AAF-BF68-975E0FA7E406}" type="parTrans" cxnId="{B82FD443-ABBA-49E9-8C9D-114DCCDC2B28}">
      <dgm:prSet/>
      <dgm:spPr/>
      <dgm:t>
        <a:bodyPr/>
        <a:lstStyle/>
        <a:p>
          <a:endParaRPr lang="en-US"/>
        </a:p>
      </dgm:t>
    </dgm:pt>
    <dgm:pt modelId="{567E44FA-5B58-4077-8301-F05358216ABB}" type="sibTrans" cxnId="{B82FD443-ABBA-49E9-8C9D-114DCCDC2B28}">
      <dgm:prSet/>
      <dgm:spPr/>
      <dgm:t>
        <a:bodyPr/>
        <a:lstStyle/>
        <a:p>
          <a:endParaRPr lang="en-US"/>
        </a:p>
      </dgm:t>
    </dgm:pt>
    <dgm:pt modelId="{A5F3DDFF-55A2-4A2F-A571-E4A6A0CDF52A}">
      <dgm:prSet custT="1"/>
      <dgm:spPr/>
      <dgm:t>
        <a:bodyPr/>
        <a:lstStyle/>
        <a:p>
          <a:pPr>
            <a:buFont typeface="Arial" panose="020B0604020202020204" pitchFamily="34" charset="0"/>
            <a:buChar char="•"/>
          </a:pPr>
          <a:r>
            <a:rPr lang="en-US" sz="1200" dirty="0"/>
            <a:t>Clearly requesting a specific task to be completed.</a:t>
          </a:r>
        </a:p>
      </dgm:t>
    </dgm:pt>
    <dgm:pt modelId="{8849AA07-D81C-408C-91EE-A66BFE3C807D}" type="parTrans" cxnId="{DBA0B793-E716-4615-8425-91BAE82FBDC6}">
      <dgm:prSet/>
      <dgm:spPr/>
      <dgm:t>
        <a:bodyPr/>
        <a:lstStyle/>
        <a:p>
          <a:endParaRPr lang="en-US"/>
        </a:p>
      </dgm:t>
    </dgm:pt>
    <dgm:pt modelId="{4C74C6A4-9F0D-40E2-BE81-DE8A19B23861}" type="sibTrans" cxnId="{DBA0B793-E716-4615-8425-91BAE82FBDC6}">
      <dgm:prSet/>
      <dgm:spPr/>
      <dgm:t>
        <a:bodyPr/>
        <a:lstStyle/>
        <a:p>
          <a:endParaRPr lang="en-US"/>
        </a:p>
      </dgm:t>
    </dgm:pt>
    <dgm:pt modelId="{0A83BF79-E92F-4E04-AC93-C8DB5EB6BC07}">
      <dgm:prSet custT="1"/>
      <dgm:spPr/>
      <dgm:t>
        <a:bodyPr/>
        <a:lstStyle/>
        <a:p>
          <a:pPr>
            <a:buFont typeface="Arial" panose="020B0604020202020204" pitchFamily="34" charset="0"/>
            <a:buChar char="•"/>
          </a:pPr>
          <a:r>
            <a:rPr lang="en-US" sz="1200" dirty="0"/>
            <a:t>Continual refinement of the prompts based on the responses received.</a:t>
          </a:r>
        </a:p>
      </dgm:t>
    </dgm:pt>
    <dgm:pt modelId="{8334E937-3584-4BE3-B938-A4FC73ED0197}" type="parTrans" cxnId="{41D959BE-CBF4-42A2-82F9-9A1E27617140}">
      <dgm:prSet/>
      <dgm:spPr/>
      <dgm:t>
        <a:bodyPr/>
        <a:lstStyle/>
        <a:p>
          <a:endParaRPr lang="en-US"/>
        </a:p>
      </dgm:t>
    </dgm:pt>
    <dgm:pt modelId="{2347BC1A-0113-4E8D-A53E-369B4D04EF22}" type="sibTrans" cxnId="{41D959BE-CBF4-42A2-82F9-9A1E27617140}">
      <dgm:prSet/>
      <dgm:spPr/>
      <dgm:t>
        <a:bodyPr/>
        <a:lstStyle/>
        <a:p>
          <a:endParaRPr lang="en-US"/>
        </a:p>
      </dgm:t>
    </dgm:pt>
    <dgm:pt modelId="{B91936D7-B00A-460D-A423-1842F783AA36}">
      <dgm:prSet custT="1"/>
      <dgm:spPr/>
      <dgm:t>
        <a:bodyPr/>
        <a:lstStyle/>
        <a:p>
          <a:r>
            <a:rPr lang="en-US" sz="1200" dirty="0"/>
            <a:t>Prompt engineering is the process of carefully crafting and refining inputs given to an AI model, to elicit the most effective or desired outputs.</a:t>
          </a:r>
          <a:endParaRPr lang="en-US" sz="1200" b="1" dirty="0"/>
        </a:p>
      </dgm:t>
    </dgm:pt>
    <dgm:pt modelId="{7C3502E5-07DC-4C15-8887-4DB64D74EDA9}" type="parTrans" cxnId="{BBC93C25-CE43-480E-999B-7D147DE1B0B2}">
      <dgm:prSet/>
      <dgm:spPr/>
      <dgm:t>
        <a:bodyPr/>
        <a:lstStyle/>
        <a:p>
          <a:endParaRPr lang="en-US"/>
        </a:p>
      </dgm:t>
    </dgm:pt>
    <dgm:pt modelId="{F735F5FA-20CA-489E-BE5F-534BF12B473C}" type="sibTrans" cxnId="{BBC93C25-CE43-480E-999B-7D147DE1B0B2}">
      <dgm:prSet/>
      <dgm:spPr/>
      <dgm:t>
        <a:bodyPr/>
        <a:lstStyle/>
        <a:p>
          <a:endParaRPr lang="en-US"/>
        </a:p>
      </dgm:t>
    </dgm:pt>
    <dgm:pt modelId="{FD6D2500-6B72-415F-8509-84F6CDA3B085}" type="pres">
      <dgm:prSet presAssocID="{FE47EBD9-89C1-4392-A979-4B72C44721E6}" presName="linear" presStyleCnt="0">
        <dgm:presLayoutVars>
          <dgm:dir/>
          <dgm:animLvl val="lvl"/>
          <dgm:resizeHandles val="exact"/>
        </dgm:presLayoutVars>
      </dgm:prSet>
      <dgm:spPr/>
    </dgm:pt>
    <dgm:pt modelId="{AB18A484-4945-4E6E-AF8A-5651CDB65031}" type="pres">
      <dgm:prSet presAssocID="{F5C03FB5-8F76-4219-BF22-9BF8516F9C17}" presName="parentLin" presStyleCnt="0"/>
      <dgm:spPr/>
    </dgm:pt>
    <dgm:pt modelId="{AAC63D42-DADC-4009-B8CA-F65CDD79662A}" type="pres">
      <dgm:prSet presAssocID="{F5C03FB5-8F76-4219-BF22-9BF8516F9C17}" presName="parentLeftMargin" presStyleLbl="node1" presStyleIdx="0" presStyleCnt="4"/>
      <dgm:spPr/>
    </dgm:pt>
    <dgm:pt modelId="{C09589F4-55B0-451D-890D-3FAE8425FCE1}" type="pres">
      <dgm:prSet presAssocID="{F5C03FB5-8F76-4219-BF22-9BF8516F9C17}" presName="parentText" presStyleLbl="node1" presStyleIdx="0" presStyleCnt="4">
        <dgm:presLayoutVars>
          <dgm:chMax val="0"/>
          <dgm:bulletEnabled val="1"/>
        </dgm:presLayoutVars>
      </dgm:prSet>
      <dgm:spPr/>
    </dgm:pt>
    <dgm:pt modelId="{6935F065-9C3C-40DD-B104-6C868B640AC8}" type="pres">
      <dgm:prSet presAssocID="{F5C03FB5-8F76-4219-BF22-9BF8516F9C17}" presName="negativeSpace" presStyleCnt="0"/>
      <dgm:spPr/>
    </dgm:pt>
    <dgm:pt modelId="{A8DD1A09-8BAC-46D1-90DA-DBB219DF2C05}" type="pres">
      <dgm:prSet presAssocID="{F5C03FB5-8F76-4219-BF22-9BF8516F9C17}" presName="childText" presStyleLbl="conFgAcc1" presStyleIdx="0" presStyleCnt="4">
        <dgm:presLayoutVars>
          <dgm:bulletEnabled val="1"/>
        </dgm:presLayoutVars>
      </dgm:prSet>
      <dgm:spPr/>
    </dgm:pt>
    <dgm:pt modelId="{5B4061A5-AFB7-4DBE-AF98-D38069FD561E}" type="pres">
      <dgm:prSet presAssocID="{7E26A4D2-AC36-4A8B-9788-B25BB63E4D03}" presName="spaceBetweenRectangles" presStyleCnt="0"/>
      <dgm:spPr/>
    </dgm:pt>
    <dgm:pt modelId="{0E35B703-EFEA-47E3-B5BC-79472291FF38}" type="pres">
      <dgm:prSet presAssocID="{75622407-5B9F-4402-A249-C034ADC83EFE}" presName="parentLin" presStyleCnt="0"/>
      <dgm:spPr/>
    </dgm:pt>
    <dgm:pt modelId="{381816E6-D956-4A57-9E2B-7E21EEEDDC9B}" type="pres">
      <dgm:prSet presAssocID="{75622407-5B9F-4402-A249-C034ADC83EFE}" presName="parentLeftMargin" presStyleLbl="node1" presStyleIdx="0" presStyleCnt="4"/>
      <dgm:spPr/>
    </dgm:pt>
    <dgm:pt modelId="{1826D0F0-E5BA-4097-BF30-1A648728C293}" type="pres">
      <dgm:prSet presAssocID="{75622407-5B9F-4402-A249-C034ADC83EFE}" presName="parentText" presStyleLbl="node1" presStyleIdx="1" presStyleCnt="4">
        <dgm:presLayoutVars>
          <dgm:chMax val="0"/>
          <dgm:bulletEnabled val="1"/>
        </dgm:presLayoutVars>
      </dgm:prSet>
      <dgm:spPr/>
    </dgm:pt>
    <dgm:pt modelId="{66106943-57F6-45F4-9333-DD7A030B4ED7}" type="pres">
      <dgm:prSet presAssocID="{75622407-5B9F-4402-A249-C034ADC83EFE}" presName="negativeSpace" presStyleCnt="0"/>
      <dgm:spPr/>
    </dgm:pt>
    <dgm:pt modelId="{10381F4F-D2C5-4AAF-BF51-89A34D935F21}" type="pres">
      <dgm:prSet presAssocID="{75622407-5B9F-4402-A249-C034ADC83EFE}" presName="childText" presStyleLbl="conFgAcc1" presStyleIdx="1" presStyleCnt="4">
        <dgm:presLayoutVars>
          <dgm:bulletEnabled val="1"/>
        </dgm:presLayoutVars>
      </dgm:prSet>
      <dgm:spPr/>
    </dgm:pt>
    <dgm:pt modelId="{27D7624A-CD26-4797-8490-08B0A1668358}" type="pres">
      <dgm:prSet presAssocID="{4AC5BC42-C7E5-40C8-89A7-50CFF1C7CE91}" presName="spaceBetweenRectangles" presStyleCnt="0"/>
      <dgm:spPr/>
    </dgm:pt>
    <dgm:pt modelId="{1C1D2B32-CB9A-4EE4-A151-ED041981B164}" type="pres">
      <dgm:prSet presAssocID="{26EE2D07-42BD-484D-B07C-CA2A7D651CC5}" presName="parentLin" presStyleCnt="0"/>
      <dgm:spPr/>
    </dgm:pt>
    <dgm:pt modelId="{492BF643-DEBA-4FED-A19F-288671AAC060}" type="pres">
      <dgm:prSet presAssocID="{26EE2D07-42BD-484D-B07C-CA2A7D651CC5}" presName="parentLeftMargin" presStyleLbl="node1" presStyleIdx="1" presStyleCnt="4"/>
      <dgm:spPr/>
    </dgm:pt>
    <dgm:pt modelId="{7DDC626D-082F-494B-BB06-902DE17BCE4B}" type="pres">
      <dgm:prSet presAssocID="{26EE2D07-42BD-484D-B07C-CA2A7D651CC5}" presName="parentText" presStyleLbl="node1" presStyleIdx="2" presStyleCnt="4">
        <dgm:presLayoutVars>
          <dgm:chMax val="0"/>
          <dgm:bulletEnabled val="1"/>
        </dgm:presLayoutVars>
      </dgm:prSet>
      <dgm:spPr/>
    </dgm:pt>
    <dgm:pt modelId="{D625963C-1E33-4505-9158-DFA1176715DD}" type="pres">
      <dgm:prSet presAssocID="{26EE2D07-42BD-484D-B07C-CA2A7D651CC5}" presName="negativeSpace" presStyleCnt="0"/>
      <dgm:spPr/>
    </dgm:pt>
    <dgm:pt modelId="{8B1CED55-96F5-45EB-85F5-0EAA22F11017}" type="pres">
      <dgm:prSet presAssocID="{26EE2D07-42BD-484D-B07C-CA2A7D651CC5}" presName="childText" presStyleLbl="conFgAcc1" presStyleIdx="2" presStyleCnt="4">
        <dgm:presLayoutVars>
          <dgm:bulletEnabled val="1"/>
        </dgm:presLayoutVars>
      </dgm:prSet>
      <dgm:spPr/>
    </dgm:pt>
    <dgm:pt modelId="{3134388C-D962-41D6-ACEF-DBBF0952597C}" type="pres">
      <dgm:prSet presAssocID="{A6F0AA12-66A5-401F-87BE-9BD1806C5F6A}" presName="spaceBetweenRectangles" presStyleCnt="0"/>
      <dgm:spPr/>
    </dgm:pt>
    <dgm:pt modelId="{7BA7A755-FA26-4522-ABC7-3647078333DC}" type="pres">
      <dgm:prSet presAssocID="{A171B76B-7909-4577-A317-0EFA7A63BC83}" presName="parentLin" presStyleCnt="0"/>
      <dgm:spPr/>
    </dgm:pt>
    <dgm:pt modelId="{9B7C44E8-3099-4778-9C21-7655861DB3A1}" type="pres">
      <dgm:prSet presAssocID="{A171B76B-7909-4577-A317-0EFA7A63BC83}" presName="parentLeftMargin" presStyleLbl="node1" presStyleIdx="2" presStyleCnt="4"/>
      <dgm:spPr/>
    </dgm:pt>
    <dgm:pt modelId="{463C82CF-B378-4B02-A263-8FA167A331D3}" type="pres">
      <dgm:prSet presAssocID="{A171B76B-7909-4577-A317-0EFA7A63BC83}" presName="parentText" presStyleLbl="node1" presStyleIdx="3" presStyleCnt="4">
        <dgm:presLayoutVars>
          <dgm:chMax val="0"/>
          <dgm:bulletEnabled val="1"/>
        </dgm:presLayoutVars>
      </dgm:prSet>
      <dgm:spPr/>
    </dgm:pt>
    <dgm:pt modelId="{ED92687D-850D-4B11-9A6D-F2F51CBFBBC3}" type="pres">
      <dgm:prSet presAssocID="{A171B76B-7909-4577-A317-0EFA7A63BC83}" presName="negativeSpace" presStyleCnt="0"/>
      <dgm:spPr/>
    </dgm:pt>
    <dgm:pt modelId="{0DC61F77-899B-4FBF-A676-DEBE370C4CC0}" type="pres">
      <dgm:prSet presAssocID="{A171B76B-7909-4577-A317-0EFA7A63BC83}" presName="childText" presStyleLbl="conFgAcc1" presStyleIdx="3" presStyleCnt="4">
        <dgm:presLayoutVars>
          <dgm:bulletEnabled val="1"/>
        </dgm:presLayoutVars>
      </dgm:prSet>
      <dgm:spPr/>
    </dgm:pt>
  </dgm:ptLst>
  <dgm:cxnLst>
    <dgm:cxn modelId="{FF7D8708-86FC-4881-BF74-BE3F44381DAB}" srcId="{26EE2D07-42BD-484D-B07C-CA2A7D651CC5}" destId="{4DFB2776-03BD-4878-BE17-FBB58F62482E}" srcOrd="1" destOrd="0" parTransId="{9470A759-214C-4BBB-BADF-5092D4A6C0AA}" sibTransId="{91FC1002-6144-48DB-8726-433D940CEB35}"/>
    <dgm:cxn modelId="{CE54AA0A-CAB4-48DC-B600-C85818943E43}" srcId="{A171B76B-7909-4577-A317-0EFA7A63BC83}" destId="{9DA99E50-53B8-4BB6-BF9A-30D9106B8F6D}" srcOrd="1" destOrd="0" parTransId="{084D55C8-89A7-4FB2-87F8-CAE65FEA7EAE}" sibTransId="{1336206C-E499-46C7-A705-F5A44654D896}"/>
    <dgm:cxn modelId="{09E91D0D-844E-40DF-84EA-7A10A4248C82}" type="presOf" srcId="{569088F1-DADC-4229-A9E2-0FC282DAFFC8}" destId="{10381F4F-D2C5-4AAF-BF51-89A34D935F21}" srcOrd="0" destOrd="1" presId="urn:microsoft.com/office/officeart/2005/8/layout/list1"/>
    <dgm:cxn modelId="{B46D8014-C821-4883-BF1B-0809DB364D8A}" type="presOf" srcId="{570BD78D-B51E-414A-8DA6-36DA64574E3C}" destId="{10381F4F-D2C5-4AAF-BF51-89A34D935F21}" srcOrd="0" destOrd="0" presId="urn:microsoft.com/office/officeart/2005/8/layout/list1"/>
    <dgm:cxn modelId="{8D6C5922-4553-49AB-B80A-7F528A7BF2BB}" srcId="{26EE2D07-42BD-484D-B07C-CA2A7D651CC5}" destId="{CD0329EB-03B3-49FC-86F2-CF0829C7B0DF}" srcOrd="0" destOrd="0" parTransId="{C52C3749-FC62-4B98-B4DF-9AABB1B6EE9F}" sibTransId="{7D5DAAE8-AFC6-4786-AB84-793A9EF61EE8}"/>
    <dgm:cxn modelId="{BBC93C25-CE43-480E-999B-7D147DE1B0B2}" srcId="{F5C03FB5-8F76-4219-BF22-9BF8516F9C17}" destId="{B91936D7-B00A-460D-A423-1842F783AA36}" srcOrd="0" destOrd="0" parTransId="{7C3502E5-07DC-4C15-8887-4DB64D74EDA9}" sibTransId="{F735F5FA-20CA-489E-BE5F-534BF12B473C}"/>
    <dgm:cxn modelId="{5FD84827-D873-4539-AC22-C9FFCF0F228C}" type="presOf" srcId="{9DA99E50-53B8-4BB6-BF9A-30D9106B8F6D}" destId="{0DC61F77-899B-4FBF-A676-DEBE370C4CC0}" srcOrd="0" destOrd="1" presId="urn:microsoft.com/office/officeart/2005/8/layout/list1"/>
    <dgm:cxn modelId="{7CE40A3A-6EAA-4F10-9F66-C3BBC2D6A8C1}" srcId="{75622407-5B9F-4402-A249-C034ADC83EFE}" destId="{569088F1-DADC-4229-A9E2-0FC282DAFFC8}" srcOrd="1" destOrd="0" parTransId="{191304A7-AAD1-4E55-A7BB-287FA64F07DE}" sibTransId="{2A96346D-8989-4F9C-95F8-C9565F04DC02}"/>
    <dgm:cxn modelId="{5A505D3C-66B8-4D41-BAE5-75A957062FF0}" type="presOf" srcId="{A171B76B-7909-4577-A317-0EFA7A63BC83}" destId="{9B7C44E8-3099-4778-9C21-7655861DB3A1}" srcOrd="0" destOrd="0" presId="urn:microsoft.com/office/officeart/2005/8/layout/list1"/>
    <dgm:cxn modelId="{C415FC5D-370E-4F73-88A8-B97A0A879235}" type="presOf" srcId="{0A83BF79-E92F-4E04-AC93-C8DB5EB6BC07}" destId="{0DC61F77-899B-4FBF-A676-DEBE370C4CC0}" srcOrd="0" destOrd="4" presId="urn:microsoft.com/office/officeart/2005/8/layout/list1"/>
    <dgm:cxn modelId="{FE8EBC5E-0709-4853-B040-B5BB30C26863}" type="presOf" srcId="{26EE2D07-42BD-484D-B07C-CA2A7D651CC5}" destId="{492BF643-DEBA-4FED-A19F-288671AAC060}" srcOrd="0" destOrd="0" presId="urn:microsoft.com/office/officeart/2005/8/layout/list1"/>
    <dgm:cxn modelId="{22610260-FCDA-415D-B1A9-4316AF6CFEEE}" type="presOf" srcId="{CD0329EB-03B3-49FC-86F2-CF0829C7B0DF}" destId="{8B1CED55-96F5-45EB-85F5-0EAA22F11017}" srcOrd="0" destOrd="0" presId="urn:microsoft.com/office/officeart/2005/8/layout/list1"/>
    <dgm:cxn modelId="{B82FD443-ABBA-49E9-8C9D-114DCCDC2B28}" srcId="{A171B76B-7909-4577-A317-0EFA7A63BC83}" destId="{D5C77FAD-0CC0-43AA-AD99-121A72CF36B4}" srcOrd="2" destOrd="0" parTransId="{C840B123-E072-4AAF-BF68-975E0FA7E406}" sibTransId="{567E44FA-5B58-4077-8301-F05358216ABB}"/>
    <dgm:cxn modelId="{523C3D66-93D8-45F5-85FA-7FAE49B1F594}" srcId="{26EE2D07-42BD-484D-B07C-CA2A7D651CC5}" destId="{D399F2F5-0240-4A46-B903-7D2A5125C592}" srcOrd="2" destOrd="0" parTransId="{91C19AEA-54B9-4246-B845-50895570E41F}" sibTransId="{1561D470-AE51-4C0A-82D3-723265A28576}"/>
    <dgm:cxn modelId="{74EBE167-C65E-4DD1-B14A-8B7A2CB172F4}" type="presOf" srcId="{4F1D076D-DDEA-44CF-ACB8-207DD19C4A0D}" destId="{10381F4F-D2C5-4AAF-BF51-89A34D935F21}" srcOrd="0" destOrd="2" presId="urn:microsoft.com/office/officeart/2005/8/layout/list1"/>
    <dgm:cxn modelId="{EFA22649-C36E-4AD5-9FB4-797B980FFD5B}" srcId="{FE47EBD9-89C1-4392-A979-4B72C44721E6}" destId="{75622407-5B9F-4402-A249-C034ADC83EFE}" srcOrd="1" destOrd="0" parTransId="{3C6C09A5-CA0C-4F29-8220-162F2CA62F9F}" sibTransId="{4AC5BC42-C7E5-40C8-89A7-50CFF1C7CE91}"/>
    <dgm:cxn modelId="{560CB569-EE38-4579-9F31-7A6671003C21}" type="presOf" srcId="{D399F2F5-0240-4A46-B903-7D2A5125C592}" destId="{8B1CED55-96F5-45EB-85F5-0EAA22F11017}" srcOrd="0" destOrd="2" presId="urn:microsoft.com/office/officeart/2005/8/layout/list1"/>
    <dgm:cxn modelId="{8CB8424A-7595-4E40-B9BB-832AF7B8D265}" srcId="{A171B76B-7909-4577-A317-0EFA7A63BC83}" destId="{0ADDD495-9AD8-46C9-BB90-2D02DAF4E05E}" srcOrd="0" destOrd="0" parTransId="{1ECC2BDA-4A08-4D8D-8AF7-4377664A4BD9}" sibTransId="{891976EE-A2B4-4345-9347-E0CD56E52198}"/>
    <dgm:cxn modelId="{5DB08651-4255-4910-B9EE-7F45948FA598}" srcId="{FE47EBD9-89C1-4392-A979-4B72C44721E6}" destId="{A171B76B-7909-4577-A317-0EFA7A63BC83}" srcOrd="3" destOrd="0" parTransId="{A2BBFDDA-FEF5-4339-9CF5-748ECA140784}" sibTransId="{53D4D21B-6E89-4798-987F-63556ABC1578}"/>
    <dgm:cxn modelId="{DEDFE876-3506-41A0-8EF2-7333A2C0A5E0}" type="presOf" srcId="{75622407-5B9F-4402-A249-C034ADC83EFE}" destId="{381816E6-D956-4A57-9E2B-7E21EEEDDC9B}" srcOrd="0" destOrd="0" presId="urn:microsoft.com/office/officeart/2005/8/layout/list1"/>
    <dgm:cxn modelId="{E83D2178-00C4-463E-88C6-A8BD4BC4401F}" type="presOf" srcId="{F5C03FB5-8F76-4219-BF22-9BF8516F9C17}" destId="{C09589F4-55B0-451D-890D-3FAE8425FCE1}" srcOrd="1" destOrd="0" presId="urn:microsoft.com/office/officeart/2005/8/layout/list1"/>
    <dgm:cxn modelId="{A92F8086-6F31-44CA-A3DC-CB59AA5C9D3D}" type="presOf" srcId="{26EE2D07-42BD-484D-B07C-CA2A7D651CC5}" destId="{7DDC626D-082F-494B-BB06-902DE17BCE4B}" srcOrd="1" destOrd="0" presId="urn:microsoft.com/office/officeart/2005/8/layout/list1"/>
    <dgm:cxn modelId="{A49D1B8F-3611-4CDA-9784-D1900E0E8A38}" type="presOf" srcId="{4DFB2776-03BD-4878-BE17-FBB58F62482E}" destId="{8B1CED55-96F5-45EB-85F5-0EAA22F11017}" srcOrd="0" destOrd="1" presId="urn:microsoft.com/office/officeart/2005/8/layout/list1"/>
    <dgm:cxn modelId="{DBA0B793-E716-4615-8425-91BAE82FBDC6}" srcId="{A171B76B-7909-4577-A317-0EFA7A63BC83}" destId="{A5F3DDFF-55A2-4A2F-A571-E4A6A0CDF52A}" srcOrd="3" destOrd="0" parTransId="{8849AA07-D81C-408C-91EE-A66BFE3C807D}" sibTransId="{4C74C6A4-9F0D-40E2-BE81-DE8A19B23861}"/>
    <dgm:cxn modelId="{FF3D159E-2B3C-46DF-898B-DAAD96387FE0}" type="presOf" srcId="{75622407-5B9F-4402-A249-C034ADC83EFE}" destId="{1826D0F0-E5BA-4097-BF30-1A648728C293}" srcOrd="1" destOrd="0" presId="urn:microsoft.com/office/officeart/2005/8/layout/list1"/>
    <dgm:cxn modelId="{77EC47A0-6612-4E3B-AC2D-EB3CB208F585}" type="presOf" srcId="{D5C77FAD-0CC0-43AA-AD99-121A72CF36B4}" destId="{0DC61F77-899B-4FBF-A676-DEBE370C4CC0}" srcOrd="0" destOrd="2" presId="urn:microsoft.com/office/officeart/2005/8/layout/list1"/>
    <dgm:cxn modelId="{5C1940A1-AC0E-4918-8113-0D385EC03D53}" type="presOf" srcId="{B91936D7-B00A-460D-A423-1842F783AA36}" destId="{A8DD1A09-8BAC-46D1-90DA-DBB219DF2C05}" srcOrd="0" destOrd="0" presId="urn:microsoft.com/office/officeart/2005/8/layout/list1"/>
    <dgm:cxn modelId="{EA60B5A3-F791-4967-A946-843DB42DCC1A}" srcId="{FE47EBD9-89C1-4392-A979-4B72C44721E6}" destId="{F5C03FB5-8F76-4219-BF22-9BF8516F9C17}" srcOrd="0" destOrd="0" parTransId="{39ACF31A-4B73-4BAF-BC30-0DCD24C59E13}" sibTransId="{7E26A4D2-AC36-4A8B-9788-B25BB63E4D03}"/>
    <dgm:cxn modelId="{05724BB1-2DD8-4695-9C05-5F430A11D3A6}" type="presOf" srcId="{A5F3DDFF-55A2-4A2F-A571-E4A6A0CDF52A}" destId="{0DC61F77-899B-4FBF-A676-DEBE370C4CC0}" srcOrd="0" destOrd="3" presId="urn:microsoft.com/office/officeart/2005/8/layout/list1"/>
    <dgm:cxn modelId="{7E8EEFBB-9D0E-4933-AF57-45DE368792F9}" srcId="{FE47EBD9-89C1-4392-A979-4B72C44721E6}" destId="{26EE2D07-42BD-484D-B07C-CA2A7D651CC5}" srcOrd="2" destOrd="0" parTransId="{679F8CBB-E391-4F1D-B3CC-EF30172BD593}" sibTransId="{A6F0AA12-66A5-401F-87BE-9BD1806C5F6A}"/>
    <dgm:cxn modelId="{086D92BD-FBFF-4BB5-9E15-2C0187D0898E}" type="presOf" srcId="{A171B76B-7909-4577-A317-0EFA7A63BC83}" destId="{463C82CF-B378-4B02-A263-8FA167A331D3}" srcOrd="1" destOrd="0" presId="urn:microsoft.com/office/officeart/2005/8/layout/list1"/>
    <dgm:cxn modelId="{41D959BE-CBF4-42A2-82F9-9A1E27617140}" srcId="{A171B76B-7909-4577-A317-0EFA7A63BC83}" destId="{0A83BF79-E92F-4E04-AC93-C8DB5EB6BC07}" srcOrd="4" destOrd="0" parTransId="{8334E937-3584-4BE3-B938-A4FC73ED0197}" sibTransId="{2347BC1A-0113-4E8D-A53E-369B4D04EF22}"/>
    <dgm:cxn modelId="{918928CE-2B48-4592-8136-FA1D8B2AF716}" type="presOf" srcId="{0ADDD495-9AD8-46C9-BB90-2D02DAF4E05E}" destId="{0DC61F77-899B-4FBF-A676-DEBE370C4CC0}" srcOrd="0" destOrd="0" presId="urn:microsoft.com/office/officeart/2005/8/layout/list1"/>
    <dgm:cxn modelId="{A58D5FD4-D7AB-4E5F-A90B-4DA6C549128E}" type="presOf" srcId="{FE47EBD9-89C1-4392-A979-4B72C44721E6}" destId="{FD6D2500-6B72-415F-8509-84F6CDA3B085}" srcOrd="0" destOrd="0" presId="urn:microsoft.com/office/officeart/2005/8/layout/list1"/>
    <dgm:cxn modelId="{6392FDD9-BE67-4BED-89F7-3F30FADC2B2F}" type="presOf" srcId="{F5C03FB5-8F76-4219-BF22-9BF8516F9C17}" destId="{AAC63D42-DADC-4009-B8CA-F65CDD79662A}" srcOrd="0" destOrd="0" presId="urn:microsoft.com/office/officeart/2005/8/layout/list1"/>
    <dgm:cxn modelId="{B225C8F6-A6FB-4577-806D-1C41EA9DECD4}" srcId="{75622407-5B9F-4402-A249-C034ADC83EFE}" destId="{570BD78D-B51E-414A-8DA6-36DA64574E3C}" srcOrd="0" destOrd="0" parTransId="{308C1CB5-EB80-40A0-98BD-EA9659D6E87E}" sibTransId="{B9E18DA3-2417-4782-8264-4C7AFB794711}"/>
    <dgm:cxn modelId="{200DCDFA-8DEC-4A63-A51A-D038FCF5E4CE}" srcId="{75622407-5B9F-4402-A249-C034ADC83EFE}" destId="{4F1D076D-DDEA-44CF-ACB8-207DD19C4A0D}" srcOrd="2" destOrd="0" parTransId="{1C0BF9C7-F590-4784-AC5B-1768B4EB81E2}" sibTransId="{632C03DC-F633-429D-AF9E-CE1FABB240F5}"/>
    <dgm:cxn modelId="{6119C727-41B8-4D2A-8B31-A3BACCB243E3}" type="presParOf" srcId="{FD6D2500-6B72-415F-8509-84F6CDA3B085}" destId="{AB18A484-4945-4E6E-AF8A-5651CDB65031}" srcOrd="0" destOrd="0" presId="urn:microsoft.com/office/officeart/2005/8/layout/list1"/>
    <dgm:cxn modelId="{4D41949D-DC0A-49BE-976A-F5C2D357AF18}" type="presParOf" srcId="{AB18A484-4945-4E6E-AF8A-5651CDB65031}" destId="{AAC63D42-DADC-4009-B8CA-F65CDD79662A}" srcOrd="0" destOrd="0" presId="urn:microsoft.com/office/officeart/2005/8/layout/list1"/>
    <dgm:cxn modelId="{6EC44640-B330-491C-BE1D-9C3BCFB41F4D}" type="presParOf" srcId="{AB18A484-4945-4E6E-AF8A-5651CDB65031}" destId="{C09589F4-55B0-451D-890D-3FAE8425FCE1}" srcOrd="1" destOrd="0" presId="urn:microsoft.com/office/officeart/2005/8/layout/list1"/>
    <dgm:cxn modelId="{BE34FAC9-6D8A-4DFD-BDF4-226414FC3A7F}" type="presParOf" srcId="{FD6D2500-6B72-415F-8509-84F6CDA3B085}" destId="{6935F065-9C3C-40DD-B104-6C868B640AC8}" srcOrd="1" destOrd="0" presId="urn:microsoft.com/office/officeart/2005/8/layout/list1"/>
    <dgm:cxn modelId="{C4A5CCAA-8F47-49BB-84AC-31D91029B127}" type="presParOf" srcId="{FD6D2500-6B72-415F-8509-84F6CDA3B085}" destId="{A8DD1A09-8BAC-46D1-90DA-DBB219DF2C05}" srcOrd="2" destOrd="0" presId="urn:microsoft.com/office/officeart/2005/8/layout/list1"/>
    <dgm:cxn modelId="{1EE618E2-3C71-4CB7-B82C-AF1D7D2263B8}" type="presParOf" srcId="{FD6D2500-6B72-415F-8509-84F6CDA3B085}" destId="{5B4061A5-AFB7-4DBE-AF98-D38069FD561E}" srcOrd="3" destOrd="0" presId="urn:microsoft.com/office/officeart/2005/8/layout/list1"/>
    <dgm:cxn modelId="{E9FFD782-9B12-4476-A0C6-5ACD0699A3F1}" type="presParOf" srcId="{FD6D2500-6B72-415F-8509-84F6CDA3B085}" destId="{0E35B703-EFEA-47E3-B5BC-79472291FF38}" srcOrd="4" destOrd="0" presId="urn:microsoft.com/office/officeart/2005/8/layout/list1"/>
    <dgm:cxn modelId="{1EBD01CA-7A3B-4359-9738-6332979D0CEC}" type="presParOf" srcId="{0E35B703-EFEA-47E3-B5BC-79472291FF38}" destId="{381816E6-D956-4A57-9E2B-7E21EEEDDC9B}" srcOrd="0" destOrd="0" presId="urn:microsoft.com/office/officeart/2005/8/layout/list1"/>
    <dgm:cxn modelId="{A1B106A6-14E9-4D13-A373-4A5EFF39E045}" type="presParOf" srcId="{0E35B703-EFEA-47E3-B5BC-79472291FF38}" destId="{1826D0F0-E5BA-4097-BF30-1A648728C293}" srcOrd="1" destOrd="0" presId="urn:microsoft.com/office/officeart/2005/8/layout/list1"/>
    <dgm:cxn modelId="{1BCE2039-F800-4A76-9B35-0A18147DEF18}" type="presParOf" srcId="{FD6D2500-6B72-415F-8509-84F6CDA3B085}" destId="{66106943-57F6-45F4-9333-DD7A030B4ED7}" srcOrd="5" destOrd="0" presId="urn:microsoft.com/office/officeart/2005/8/layout/list1"/>
    <dgm:cxn modelId="{801B4344-5CBD-477E-B71C-38660599044F}" type="presParOf" srcId="{FD6D2500-6B72-415F-8509-84F6CDA3B085}" destId="{10381F4F-D2C5-4AAF-BF51-89A34D935F21}" srcOrd="6" destOrd="0" presId="urn:microsoft.com/office/officeart/2005/8/layout/list1"/>
    <dgm:cxn modelId="{598E9962-67D2-44CD-95AC-D526CE76C6A1}" type="presParOf" srcId="{FD6D2500-6B72-415F-8509-84F6CDA3B085}" destId="{27D7624A-CD26-4797-8490-08B0A1668358}" srcOrd="7" destOrd="0" presId="urn:microsoft.com/office/officeart/2005/8/layout/list1"/>
    <dgm:cxn modelId="{F9B2C3BA-2C8C-44E1-85A8-61DD999955F8}" type="presParOf" srcId="{FD6D2500-6B72-415F-8509-84F6CDA3B085}" destId="{1C1D2B32-CB9A-4EE4-A151-ED041981B164}" srcOrd="8" destOrd="0" presId="urn:microsoft.com/office/officeart/2005/8/layout/list1"/>
    <dgm:cxn modelId="{696AFF4B-72F5-4BB7-81F4-181FEA3D1ECE}" type="presParOf" srcId="{1C1D2B32-CB9A-4EE4-A151-ED041981B164}" destId="{492BF643-DEBA-4FED-A19F-288671AAC060}" srcOrd="0" destOrd="0" presId="urn:microsoft.com/office/officeart/2005/8/layout/list1"/>
    <dgm:cxn modelId="{5C1E5A70-2B39-4809-BB56-5D99D90751D7}" type="presParOf" srcId="{1C1D2B32-CB9A-4EE4-A151-ED041981B164}" destId="{7DDC626D-082F-494B-BB06-902DE17BCE4B}" srcOrd="1" destOrd="0" presId="urn:microsoft.com/office/officeart/2005/8/layout/list1"/>
    <dgm:cxn modelId="{41A0DE4F-DEFC-4F13-91EB-6302D847066D}" type="presParOf" srcId="{FD6D2500-6B72-415F-8509-84F6CDA3B085}" destId="{D625963C-1E33-4505-9158-DFA1176715DD}" srcOrd="9" destOrd="0" presId="urn:microsoft.com/office/officeart/2005/8/layout/list1"/>
    <dgm:cxn modelId="{791F4CFD-7E4D-45A9-859A-E583026B322A}" type="presParOf" srcId="{FD6D2500-6B72-415F-8509-84F6CDA3B085}" destId="{8B1CED55-96F5-45EB-85F5-0EAA22F11017}" srcOrd="10" destOrd="0" presId="urn:microsoft.com/office/officeart/2005/8/layout/list1"/>
    <dgm:cxn modelId="{EDF36D8B-D8F6-404D-80F0-5A62190F1E3A}" type="presParOf" srcId="{FD6D2500-6B72-415F-8509-84F6CDA3B085}" destId="{3134388C-D962-41D6-ACEF-DBBF0952597C}" srcOrd="11" destOrd="0" presId="urn:microsoft.com/office/officeart/2005/8/layout/list1"/>
    <dgm:cxn modelId="{3F2F537D-6812-44A1-BA84-C9D59C7C1168}" type="presParOf" srcId="{FD6D2500-6B72-415F-8509-84F6CDA3B085}" destId="{7BA7A755-FA26-4522-ABC7-3647078333DC}" srcOrd="12" destOrd="0" presId="urn:microsoft.com/office/officeart/2005/8/layout/list1"/>
    <dgm:cxn modelId="{47066369-BC57-4D5A-9CD0-1C59B53F4D24}" type="presParOf" srcId="{7BA7A755-FA26-4522-ABC7-3647078333DC}" destId="{9B7C44E8-3099-4778-9C21-7655861DB3A1}" srcOrd="0" destOrd="0" presId="urn:microsoft.com/office/officeart/2005/8/layout/list1"/>
    <dgm:cxn modelId="{2AF10CA9-5906-433C-9A25-94F2C8C6B913}" type="presParOf" srcId="{7BA7A755-FA26-4522-ABC7-3647078333DC}" destId="{463C82CF-B378-4B02-A263-8FA167A331D3}" srcOrd="1" destOrd="0" presId="urn:microsoft.com/office/officeart/2005/8/layout/list1"/>
    <dgm:cxn modelId="{0A147AE8-24B0-4C6D-87BF-0B2496AD688B}" type="presParOf" srcId="{FD6D2500-6B72-415F-8509-84F6CDA3B085}" destId="{ED92687D-850D-4B11-9A6D-F2F51CBFBBC3}" srcOrd="13" destOrd="0" presId="urn:microsoft.com/office/officeart/2005/8/layout/list1"/>
    <dgm:cxn modelId="{6440E391-071E-46BD-95B5-D7FD4407D879}" type="presParOf" srcId="{FD6D2500-6B72-415F-8509-84F6CDA3B085}" destId="{0DC61F77-899B-4FBF-A676-DEBE370C4CC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An HR Recruiter</a:t>
          </a:r>
          <a:r>
            <a:rPr lang="en-US" sz="1800" b="0" i="1" dirty="0"/>
            <a:t> is crafting a job description for a new role and wants to ensure it's clear and appealing.</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this [example] of a job description for a software engineer as reference, create a job description for a data analyst focusing on big data technologies.</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This approach helps the recruiter create a targeted and effective job description by referring to a relevant example, ensuring they include all necessary details and structure it attractively.</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developer</a:t>
          </a:r>
          <a:r>
            <a:rPr lang="en-US" sz="1800" b="0" i="1" dirty="0"/>
            <a:t> is documenting several functions in a codebase and wants to maintain a consistent and comprehensive style.</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these examples of documentation for [Function 1], [Function 2], and [Function 3] as reference, write documentation for [New Function].</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By providing examples of existing function documentation, the developer can guide the AI to produce a new documentation piece that aligns with the established style and format, ensuring consistency across the codebase.</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UI Designer</a:t>
          </a:r>
          <a:r>
            <a:rPr lang="en-US" sz="1800" b="0" i="1" dirty="0"/>
            <a:t> is conceptualizing designs for a new application and seeks inspiration to maintain user interface consistency.</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these examples of UI mockups for [Screen 1], [Screen 2], and [Screen 3] as reference, create a mockup for [New Screen].</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dirty="0"/>
            <a:t>Purpose: The provided examples help the AI understand the existing design language and aesthetics, enabling it to generate a new mockup that is consistent with the application's overall look and feel.</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EA745FB-2BF9-42C5-A03E-BB2CD62A42B7}"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445C1767-0156-4C77-A72A-7F465D7205E7}">
      <dgm:prSet custT="1"/>
      <dgm:spPr/>
      <dgm:t>
        <a:bodyPr/>
        <a:lstStyle/>
        <a:p>
          <a:r>
            <a:rPr lang="en-US" sz="1800" b="1" i="1" u="sng" dirty="0"/>
            <a:t>A marketing team</a:t>
          </a:r>
          <a:r>
            <a:rPr lang="en-US" sz="1800" b="0" i="1" dirty="0"/>
            <a:t> is devising a series of campaign messages and wants to ensure a consistent tone and style.</a:t>
          </a:r>
          <a:endParaRPr lang="en-US" sz="1800" i="1" dirty="0">
            <a:latin typeface="+mn-lt"/>
          </a:endParaRPr>
        </a:p>
      </dgm:t>
    </dgm:pt>
    <dgm:pt modelId="{3CA8B428-D038-45B2-B7F6-C7166F7464B7}" type="parTrans" cxnId="{ADB4CCB2-26D6-4C5A-8F1A-735443234204}">
      <dgm:prSet/>
      <dgm:spPr/>
      <dgm:t>
        <a:bodyPr/>
        <a:lstStyle/>
        <a:p>
          <a:endParaRPr lang="en-US"/>
        </a:p>
      </dgm:t>
    </dgm:pt>
    <dgm:pt modelId="{9DE00196-7022-445F-B8AC-C7E9A48CC429}" type="sibTrans" cxnId="{ADB4CCB2-26D6-4C5A-8F1A-735443234204}">
      <dgm:prSet phldrT="01" phldr="0"/>
      <dgm:spPr/>
      <dgm:t>
        <a:bodyPr/>
        <a:lstStyle/>
        <a:p>
          <a:endParaRPr lang="en-US"/>
        </a:p>
      </dgm:t>
    </dgm:pt>
    <dgm:pt modelId="{B2241BBB-2968-4336-AC94-5C4BE0E75E47}">
      <dgm:prSet custT="1"/>
      <dgm:spPr/>
      <dgm:t>
        <a:bodyPr/>
        <a:lstStyle/>
        <a:p>
          <a:r>
            <a:rPr lang="en-US" sz="1600" b="0" i="0" dirty="0"/>
            <a:t>Using these examples of campaign messages for [Product 1], [Product 2], and [Product 3] as reference, develop a new campaign message for [New Product].</a:t>
          </a:r>
          <a:endParaRPr lang="en-US" sz="1600" dirty="0"/>
        </a:p>
      </dgm:t>
    </dgm:pt>
    <dgm:pt modelId="{08D9D21C-04AC-4647-BB5C-4E9B3C59A5A2}" type="parTrans" cxnId="{09841E00-4921-4CF9-A89A-1A88186D648F}">
      <dgm:prSet/>
      <dgm:spPr/>
      <dgm:t>
        <a:bodyPr/>
        <a:lstStyle/>
        <a:p>
          <a:endParaRPr lang="en-US"/>
        </a:p>
      </dgm:t>
    </dgm:pt>
    <dgm:pt modelId="{189EC800-C997-4AAA-A003-E1451CF304E9}" type="sibTrans" cxnId="{09841E00-4921-4CF9-A89A-1A88186D648F}">
      <dgm:prSet/>
      <dgm:spPr/>
      <dgm:t>
        <a:bodyPr/>
        <a:lstStyle/>
        <a:p>
          <a:endParaRPr lang="en-US"/>
        </a:p>
      </dgm:t>
    </dgm:pt>
    <dgm:pt modelId="{CACEBFB4-4105-4B00-B0AD-0563603FABD9}">
      <dgm:prSet custT="1"/>
      <dgm:spPr/>
      <dgm:t>
        <a:bodyPr/>
        <a:lstStyle/>
        <a:p>
          <a:r>
            <a:rPr lang="en-US" sz="1600" b="0" i="0"/>
            <a:t>Purpose: The examples serve as a guide for the desired tone, style, and content, helping the team create a campaign message for the new product that aligns with the company's branding and previous successful campaigns.</a:t>
          </a:r>
          <a:endParaRPr lang="en-US" sz="1600" dirty="0"/>
        </a:p>
      </dgm:t>
    </dgm:pt>
    <dgm:pt modelId="{FC1AF3D4-280E-4EB8-BE79-B2DEF99EF5EB}" type="parTrans" cxnId="{E0373EB1-510D-4EFC-B5C0-394EB7B1E8CE}">
      <dgm:prSet/>
      <dgm:spPr/>
      <dgm:t>
        <a:bodyPr/>
        <a:lstStyle/>
        <a:p>
          <a:endParaRPr lang="en-US"/>
        </a:p>
      </dgm:t>
    </dgm:pt>
    <dgm:pt modelId="{2CCC5152-4F0E-4230-A9B8-3CCDA57FD4CE}" type="sibTrans" cxnId="{E0373EB1-510D-4EFC-B5C0-394EB7B1E8CE}">
      <dgm:prSet/>
      <dgm:spPr/>
      <dgm:t>
        <a:bodyPr/>
        <a:lstStyle/>
        <a:p>
          <a:endParaRPr lang="en-US"/>
        </a:p>
      </dgm:t>
    </dgm:pt>
    <dgm:pt modelId="{94412052-393D-49B3-A906-375506C5D0C1}" type="pres">
      <dgm:prSet presAssocID="{5EA745FB-2BF9-42C5-A03E-BB2CD62A42B7}" presName="theList" presStyleCnt="0">
        <dgm:presLayoutVars>
          <dgm:dir/>
          <dgm:animLvl val="lvl"/>
          <dgm:resizeHandles val="exact"/>
        </dgm:presLayoutVars>
      </dgm:prSet>
      <dgm:spPr/>
    </dgm:pt>
    <dgm:pt modelId="{96EC3021-28E9-47FD-8302-7DC15D76B166}" type="pres">
      <dgm:prSet presAssocID="{445C1767-0156-4C77-A72A-7F465D7205E7}" presName="compNode" presStyleCnt="0"/>
      <dgm:spPr/>
    </dgm:pt>
    <dgm:pt modelId="{90BF7A45-9569-4302-837E-2B37037DFE9A}" type="pres">
      <dgm:prSet presAssocID="{445C1767-0156-4C77-A72A-7F465D7205E7}" presName="aNode" presStyleLbl="bgShp" presStyleIdx="0" presStyleCnt="1"/>
      <dgm:spPr/>
    </dgm:pt>
    <dgm:pt modelId="{8EE2A599-D797-4822-BC0C-B8631C6A4EF4}" type="pres">
      <dgm:prSet presAssocID="{445C1767-0156-4C77-A72A-7F465D7205E7}" presName="textNode" presStyleLbl="bgShp" presStyleIdx="0" presStyleCnt="1"/>
      <dgm:spPr/>
    </dgm:pt>
    <dgm:pt modelId="{B65A6C09-07CD-4A20-A6AF-F7F9B33C9704}" type="pres">
      <dgm:prSet presAssocID="{445C1767-0156-4C77-A72A-7F465D7205E7}" presName="compChildNode" presStyleCnt="0"/>
      <dgm:spPr/>
    </dgm:pt>
    <dgm:pt modelId="{238888D4-AEC0-4BEA-B3C1-A878FD9D61B6}" type="pres">
      <dgm:prSet presAssocID="{445C1767-0156-4C77-A72A-7F465D7205E7}" presName="theInnerList" presStyleCnt="0"/>
      <dgm:spPr/>
    </dgm:pt>
    <dgm:pt modelId="{083320A4-24A7-44D9-B974-0820639D020A}" type="pres">
      <dgm:prSet presAssocID="{B2241BBB-2968-4336-AC94-5C4BE0E75E47}" presName="childNode" presStyleLbl="node1" presStyleIdx="0" presStyleCnt="2">
        <dgm:presLayoutVars>
          <dgm:bulletEnabled val="1"/>
        </dgm:presLayoutVars>
      </dgm:prSet>
      <dgm:spPr/>
    </dgm:pt>
    <dgm:pt modelId="{DD59E204-A785-458F-B5E4-037651F1B196}" type="pres">
      <dgm:prSet presAssocID="{B2241BBB-2968-4336-AC94-5C4BE0E75E47}" presName="aSpace2" presStyleCnt="0"/>
      <dgm:spPr/>
    </dgm:pt>
    <dgm:pt modelId="{D439CC80-B48C-4624-B007-9ABB28978EAA}" type="pres">
      <dgm:prSet presAssocID="{CACEBFB4-4105-4B00-B0AD-0563603FABD9}" presName="childNode" presStyleLbl="node1" presStyleIdx="1" presStyleCnt="2">
        <dgm:presLayoutVars>
          <dgm:bulletEnabled val="1"/>
        </dgm:presLayoutVars>
      </dgm:prSet>
      <dgm:spPr/>
    </dgm:pt>
  </dgm:ptLst>
  <dgm:cxnLst>
    <dgm:cxn modelId="{09841E00-4921-4CF9-A89A-1A88186D648F}" srcId="{445C1767-0156-4C77-A72A-7F465D7205E7}" destId="{B2241BBB-2968-4336-AC94-5C4BE0E75E47}" srcOrd="0" destOrd="0" parTransId="{08D9D21C-04AC-4647-BB5C-4E9B3C59A5A2}" sibTransId="{189EC800-C997-4AAA-A003-E1451CF304E9}"/>
    <dgm:cxn modelId="{0D3B7011-A112-4446-AFF3-51C3CC16425A}" type="presOf" srcId="{CACEBFB4-4105-4B00-B0AD-0563603FABD9}" destId="{D439CC80-B48C-4624-B007-9ABB28978EAA}" srcOrd="0" destOrd="0" presId="urn:microsoft.com/office/officeart/2005/8/layout/lProcess2"/>
    <dgm:cxn modelId="{0CC1894B-4993-4AA5-ABFB-B114ED721E9D}" type="presOf" srcId="{445C1767-0156-4C77-A72A-7F465D7205E7}" destId="{90BF7A45-9569-4302-837E-2B37037DFE9A}" srcOrd="0" destOrd="0" presId="urn:microsoft.com/office/officeart/2005/8/layout/lProcess2"/>
    <dgm:cxn modelId="{E0373EB1-510D-4EFC-B5C0-394EB7B1E8CE}" srcId="{445C1767-0156-4C77-A72A-7F465D7205E7}" destId="{CACEBFB4-4105-4B00-B0AD-0563603FABD9}" srcOrd="1" destOrd="0" parTransId="{FC1AF3D4-280E-4EB8-BE79-B2DEF99EF5EB}" sibTransId="{2CCC5152-4F0E-4230-A9B8-3CCDA57FD4CE}"/>
    <dgm:cxn modelId="{ADB4CCB2-26D6-4C5A-8F1A-735443234204}" srcId="{5EA745FB-2BF9-42C5-A03E-BB2CD62A42B7}" destId="{445C1767-0156-4C77-A72A-7F465D7205E7}" srcOrd="0" destOrd="0" parTransId="{3CA8B428-D038-45B2-B7F6-C7166F7464B7}" sibTransId="{9DE00196-7022-445F-B8AC-C7E9A48CC429}"/>
    <dgm:cxn modelId="{01FD88BA-623B-4E82-8A0B-D0DFCE816593}" type="presOf" srcId="{445C1767-0156-4C77-A72A-7F465D7205E7}" destId="{8EE2A599-D797-4822-BC0C-B8631C6A4EF4}" srcOrd="1" destOrd="0" presId="urn:microsoft.com/office/officeart/2005/8/layout/lProcess2"/>
    <dgm:cxn modelId="{3534A9D7-ACD7-4A87-B130-FB267519D722}" type="presOf" srcId="{5EA745FB-2BF9-42C5-A03E-BB2CD62A42B7}" destId="{94412052-393D-49B3-A906-375506C5D0C1}" srcOrd="0" destOrd="0" presId="urn:microsoft.com/office/officeart/2005/8/layout/lProcess2"/>
    <dgm:cxn modelId="{7E5FC9F7-E55C-4AD0-9801-86547B38FCB1}" type="presOf" srcId="{B2241BBB-2968-4336-AC94-5C4BE0E75E47}" destId="{083320A4-24A7-44D9-B974-0820639D020A}" srcOrd="0" destOrd="0" presId="urn:microsoft.com/office/officeart/2005/8/layout/lProcess2"/>
    <dgm:cxn modelId="{60DE8C31-4D7F-4D85-B2E5-B30C68348B8E}" type="presParOf" srcId="{94412052-393D-49B3-A906-375506C5D0C1}" destId="{96EC3021-28E9-47FD-8302-7DC15D76B166}" srcOrd="0" destOrd="0" presId="urn:microsoft.com/office/officeart/2005/8/layout/lProcess2"/>
    <dgm:cxn modelId="{3F0251D9-4514-497B-B2FC-7D67083E9C9E}" type="presParOf" srcId="{96EC3021-28E9-47FD-8302-7DC15D76B166}" destId="{90BF7A45-9569-4302-837E-2B37037DFE9A}" srcOrd="0" destOrd="0" presId="urn:microsoft.com/office/officeart/2005/8/layout/lProcess2"/>
    <dgm:cxn modelId="{C4C157DF-E1BF-46FD-9FF0-5E171401BF8C}" type="presParOf" srcId="{96EC3021-28E9-47FD-8302-7DC15D76B166}" destId="{8EE2A599-D797-4822-BC0C-B8631C6A4EF4}" srcOrd="1" destOrd="0" presId="urn:microsoft.com/office/officeart/2005/8/layout/lProcess2"/>
    <dgm:cxn modelId="{2C45D5E4-F642-4B0A-9A71-608E4AC67E46}" type="presParOf" srcId="{96EC3021-28E9-47FD-8302-7DC15D76B166}" destId="{B65A6C09-07CD-4A20-A6AF-F7F9B33C9704}" srcOrd="2" destOrd="0" presId="urn:microsoft.com/office/officeart/2005/8/layout/lProcess2"/>
    <dgm:cxn modelId="{E0B73690-8362-4A59-B7A6-E19E65C3D5DA}" type="presParOf" srcId="{B65A6C09-07CD-4A20-A6AF-F7F9B33C9704}" destId="{238888D4-AEC0-4BEA-B3C1-A878FD9D61B6}" srcOrd="0" destOrd="0" presId="urn:microsoft.com/office/officeart/2005/8/layout/lProcess2"/>
    <dgm:cxn modelId="{C124836F-FD29-4883-A3EC-61F330C766AA}" type="presParOf" srcId="{238888D4-AEC0-4BEA-B3C1-A878FD9D61B6}" destId="{083320A4-24A7-44D9-B974-0820639D020A}" srcOrd="0" destOrd="0" presId="urn:microsoft.com/office/officeart/2005/8/layout/lProcess2"/>
    <dgm:cxn modelId="{13021586-0A7F-4052-806B-8C4ACF7D1C7A}" type="presParOf" srcId="{238888D4-AEC0-4BEA-B3C1-A878FD9D61B6}" destId="{DD59E204-A785-458F-B5E4-037651F1B196}" srcOrd="1" destOrd="0" presId="urn:microsoft.com/office/officeart/2005/8/layout/lProcess2"/>
    <dgm:cxn modelId="{CA29C884-5D58-4FE2-8575-987AE859B3CF}" type="presParOf" srcId="{238888D4-AEC0-4BEA-B3C1-A878FD9D61B6}" destId="{D439CC80-B48C-4624-B007-9ABB28978EA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7BA676-BA04-493C-88FD-D191911399C7}" type="doc">
      <dgm:prSet loTypeId="urn:microsoft.com/office/officeart/2018/2/layout/IconVerticalSolidList" loCatId="icon" qsTypeId="urn:microsoft.com/office/officeart/2005/8/quickstyle/simple5" qsCatId="simple" csTypeId="urn:microsoft.com/office/officeart/2005/8/colors/colorful5" csCatId="colorful" phldr="1"/>
      <dgm:spPr/>
      <dgm:t>
        <a:bodyPr/>
        <a:lstStyle/>
        <a:p>
          <a:endParaRPr lang="en-US"/>
        </a:p>
      </dgm:t>
    </dgm:pt>
    <dgm:pt modelId="{521393CC-102D-4B48-B070-9CB50BC7A28E}">
      <dgm:prSet/>
      <dgm:spPr/>
      <dgm:t>
        <a:bodyPr/>
        <a:lstStyle/>
        <a:p>
          <a:pPr>
            <a:lnSpc>
              <a:spcPct val="100000"/>
            </a:lnSpc>
          </a:pPr>
          <a:r>
            <a:rPr lang="en-US" b="1" dirty="0"/>
            <a:t>Qualifiers:</a:t>
          </a:r>
          <a:r>
            <a:rPr lang="en-US" dirty="0"/>
            <a:t> These affect the scope or extent of your query. For instance, asking for "some things to do in Paris" will yield different results than asking for "the most popular things to do in Paris." Precision in how much or what type of information you guides ChatGPT in generating a suitable response.</a:t>
          </a:r>
        </a:p>
      </dgm:t>
    </dgm:pt>
    <dgm:pt modelId="{367EBEC7-F3F1-4CB4-8D09-E0E780C3BAEF}" type="parTrans" cxnId="{C9AC7D07-B9FF-4FDB-A97E-9C55453373B5}">
      <dgm:prSet/>
      <dgm:spPr/>
      <dgm:t>
        <a:bodyPr/>
        <a:lstStyle/>
        <a:p>
          <a:endParaRPr lang="en-US"/>
        </a:p>
      </dgm:t>
    </dgm:pt>
    <dgm:pt modelId="{B6E59622-1E79-4CE2-BAA7-900B81764A87}" type="sibTrans" cxnId="{C9AC7D07-B9FF-4FDB-A97E-9C55453373B5}">
      <dgm:prSet/>
      <dgm:spPr/>
      <dgm:t>
        <a:bodyPr/>
        <a:lstStyle/>
        <a:p>
          <a:endParaRPr lang="en-US"/>
        </a:p>
      </dgm:t>
    </dgm:pt>
    <dgm:pt modelId="{57214C0B-3AAD-460C-977C-7E56B3016597}">
      <dgm:prSet custT="1"/>
      <dgm:spPr/>
      <dgm:t>
        <a:bodyPr/>
        <a:lstStyle/>
        <a:p>
          <a:pPr>
            <a:lnSpc>
              <a:spcPct val="100000"/>
            </a:lnSpc>
          </a:pPr>
          <a:r>
            <a:rPr lang="en-US" sz="1400" b="1" dirty="0"/>
            <a:t>Adjectives:</a:t>
          </a:r>
          <a:r>
            <a:rPr lang="en-US" sz="1400" dirty="0"/>
            <a:t> These descriptors shape the nature of the information you seek. For example, asking for an "exciting" vs. a "depressing" article alters the tone and content of ChatGPT's response.</a:t>
          </a:r>
        </a:p>
      </dgm:t>
    </dgm:pt>
    <dgm:pt modelId="{55C1FE48-8D2F-4A20-A076-B148B427EDCD}" type="parTrans" cxnId="{0450A485-EA37-42BE-8E7A-1BD9B37729C2}">
      <dgm:prSet/>
      <dgm:spPr/>
      <dgm:t>
        <a:bodyPr/>
        <a:lstStyle/>
        <a:p>
          <a:endParaRPr lang="en-US"/>
        </a:p>
      </dgm:t>
    </dgm:pt>
    <dgm:pt modelId="{13B96C72-BC6B-4749-A5BF-AFE570FE8B16}" type="sibTrans" cxnId="{0450A485-EA37-42BE-8E7A-1BD9B37729C2}">
      <dgm:prSet/>
      <dgm:spPr/>
      <dgm:t>
        <a:bodyPr/>
        <a:lstStyle/>
        <a:p>
          <a:endParaRPr lang="en-US"/>
        </a:p>
      </dgm:t>
    </dgm:pt>
    <dgm:pt modelId="{29456BF2-65A8-4230-9FF1-D0E79F4E7D47}">
      <dgm:prSet/>
      <dgm:spPr/>
      <dgm:t>
        <a:bodyPr/>
        <a:lstStyle/>
        <a:p>
          <a:pPr>
            <a:lnSpc>
              <a:spcPct val="100000"/>
            </a:lnSpc>
          </a:pPr>
          <a:r>
            <a:rPr lang="en-US" b="1" dirty="0"/>
            <a:t>Adverbs:</a:t>
          </a:r>
          <a:r>
            <a:rPr lang="en-US" dirty="0"/>
            <a:t> Words (like "quickly" or "loudly") can influence the manner in which information is presented.</a:t>
          </a:r>
        </a:p>
      </dgm:t>
    </dgm:pt>
    <dgm:pt modelId="{34041829-3119-4BE6-87B2-72CC1AE0920F}" type="parTrans" cxnId="{82043318-A082-49F9-9665-57D8027CE8AD}">
      <dgm:prSet/>
      <dgm:spPr/>
      <dgm:t>
        <a:bodyPr/>
        <a:lstStyle/>
        <a:p>
          <a:endParaRPr lang="en-US"/>
        </a:p>
      </dgm:t>
    </dgm:pt>
    <dgm:pt modelId="{89535944-4316-444C-A400-F1098E66B666}" type="sibTrans" cxnId="{82043318-A082-49F9-9665-57D8027CE8AD}">
      <dgm:prSet/>
      <dgm:spPr/>
      <dgm:t>
        <a:bodyPr/>
        <a:lstStyle/>
        <a:p>
          <a:endParaRPr lang="en-US"/>
        </a:p>
      </dgm:t>
    </dgm:pt>
    <dgm:pt modelId="{876D2EE8-1B7D-4B34-96F6-3A7BD4786DEB}">
      <dgm:prSet/>
      <dgm:spPr/>
      <dgm:t>
        <a:bodyPr/>
        <a:lstStyle/>
        <a:p>
          <a:pPr>
            <a:lnSpc>
              <a:spcPct val="100000"/>
            </a:lnSpc>
          </a:pPr>
          <a:r>
            <a:rPr lang="en-US" b="1" dirty="0"/>
            <a:t>Intensifiers:</a:t>
          </a:r>
          <a:r>
            <a:rPr lang="en-US" dirty="0"/>
            <a:t> Words like "very," "extremely," or "totally" amplify the meaning of adjectives or adverbs, potentially leading ChatGPT to emphasize certain aspects of its response more strongly.</a:t>
          </a:r>
        </a:p>
      </dgm:t>
    </dgm:pt>
    <dgm:pt modelId="{11E7B603-B307-4B12-8B11-8A5176635C28}" type="parTrans" cxnId="{2251F658-1095-49F0-B886-FC643F77AA12}">
      <dgm:prSet/>
      <dgm:spPr/>
      <dgm:t>
        <a:bodyPr/>
        <a:lstStyle/>
        <a:p>
          <a:endParaRPr lang="en-US"/>
        </a:p>
      </dgm:t>
    </dgm:pt>
    <dgm:pt modelId="{17E20DD9-F7DD-4D13-9C15-A833D6A233B1}" type="sibTrans" cxnId="{2251F658-1095-49F0-B886-FC643F77AA12}">
      <dgm:prSet/>
      <dgm:spPr/>
      <dgm:t>
        <a:bodyPr/>
        <a:lstStyle/>
        <a:p>
          <a:endParaRPr lang="en-US"/>
        </a:p>
      </dgm:t>
    </dgm:pt>
    <dgm:pt modelId="{D7EEC01B-BDC1-4C36-9074-AD8C4E26F210}" type="pres">
      <dgm:prSet presAssocID="{697BA676-BA04-493C-88FD-D191911399C7}" presName="root" presStyleCnt="0">
        <dgm:presLayoutVars>
          <dgm:dir/>
          <dgm:resizeHandles val="exact"/>
        </dgm:presLayoutVars>
      </dgm:prSet>
      <dgm:spPr/>
    </dgm:pt>
    <dgm:pt modelId="{F157134F-8231-420C-BC2E-109F0404D65B}" type="pres">
      <dgm:prSet presAssocID="{521393CC-102D-4B48-B070-9CB50BC7A28E}" presName="compNode" presStyleCnt="0"/>
      <dgm:spPr/>
    </dgm:pt>
    <dgm:pt modelId="{D9FE7284-F055-4CA8-9C6A-D9C0EB5517A9}" type="pres">
      <dgm:prSet presAssocID="{521393CC-102D-4B48-B070-9CB50BC7A28E}" presName="bgRect" presStyleLbl="bgShp" presStyleIdx="0" presStyleCnt="4"/>
      <dgm:spPr/>
    </dgm:pt>
    <dgm:pt modelId="{A599F4E2-3CB0-4B94-83AD-D7EB5CBC39F8}" type="pres">
      <dgm:prSet presAssocID="{521393CC-102D-4B48-B070-9CB50BC7A2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E7C22F3F-F28F-42EC-B0C3-41DCC2A70A27}" type="pres">
      <dgm:prSet presAssocID="{521393CC-102D-4B48-B070-9CB50BC7A28E}" presName="spaceRect" presStyleCnt="0"/>
      <dgm:spPr/>
    </dgm:pt>
    <dgm:pt modelId="{8DD6BA02-F078-4BD9-BA24-FB251D61EE1A}" type="pres">
      <dgm:prSet presAssocID="{521393CC-102D-4B48-B070-9CB50BC7A28E}" presName="parTx" presStyleLbl="revTx" presStyleIdx="0" presStyleCnt="4">
        <dgm:presLayoutVars>
          <dgm:chMax val="0"/>
          <dgm:chPref val="0"/>
        </dgm:presLayoutVars>
      </dgm:prSet>
      <dgm:spPr/>
    </dgm:pt>
    <dgm:pt modelId="{0344E451-7B9F-43FC-8F6A-F6E50FEB374B}" type="pres">
      <dgm:prSet presAssocID="{B6E59622-1E79-4CE2-BAA7-900B81764A87}" presName="sibTrans" presStyleCnt="0"/>
      <dgm:spPr/>
    </dgm:pt>
    <dgm:pt modelId="{331E7A15-73CA-40F1-B549-B80B6DC1E4E3}" type="pres">
      <dgm:prSet presAssocID="{57214C0B-3AAD-460C-977C-7E56B3016597}" presName="compNode" presStyleCnt="0"/>
      <dgm:spPr/>
    </dgm:pt>
    <dgm:pt modelId="{14DA6A6F-DE7E-4B3A-B253-28398100800B}" type="pres">
      <dgm:prSet presAssocID="{57214C0B-3AAD-460C-977C-7E56B3016597}" presName="bgRect" presStyleLbl="bgShp" presStyleIdx="1" presStyleCnt="4"/>
      <dgm:spPr/>
    </dgm:pt>
    <dgm:pt modelId="{A815264C-4AC7-413D-961B-2FA3357EA764}" type="pres">
      <dgm:prSet presAssocID="{57214C0B-3AAD-460C-977C-7E56B30165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Quotation Mark"/>
        </a:ext>
      </dgm:extLst>
    </dgm:pt>
    <dgm:pt modelId="{74BB7D3C-4C62-4B1F-BCAD-2655CAA16640}" type="pres">
      <dgm:prSet presAssocID="{57214C0B-3AAD-460C-977C-7E56B3016597}" presName="spaceRect" presStyleCnt="0"/>
      <dgm:spPr/>
    </dgm:pt>
    <dgm:pt modelId="{17C023CF-B194-43D7-B69B-0E2FBDA7BB82}" type="pres">
      <dgm:prSet presAssocID="{57214C0B-3AAD-460C-977C-7E56B3016597}" presName="parTx" presStyleLbl="revTx" presStyleIdx="1" presStyleCnt="4">
        <dgm:presLayoutVars>
          <dgm:chMax val="0"/>
          <dgm:chPref val="0"/>
        </dgm:presLayoutVars>
      </dgm:prSet>
      <dgm:spPr/>
    </dgm:pt>
    <dgm:pt modelId="{2371ED22-ABF7-4D38-94E2-F1A78F9E58DB}" type="pres">
      <dgm:prSet presAssocID="{13B96C72-BC6B-4749-A5BF-AFE570FE8B16}" presName="sibTrans" presStyleCnt="0"/>
      <dgm:spPr/>
    </dgm:pt>
    <dgm:pt modelId="{5C921FBF-56B6-4721-83A9-962BADD88446}" type="pres">
      <dgm:prSet presAssocID="{29456BF2-65A8-4230-9FF1-D0E79F4E7D47}" presName="compNode" presStyleCnt="0"/>
      <dgm:spPr/>
    </dgm:pt>
    <dgm:pt modelId="{CE34234A-180B-4964-B082-B45A7A05923B}" type="pres">
      <dgm:prSet presAssocID="{29456BF2-65A8-4230-9FF1-D0E79F4E7D47}" presName="bgRect" presStyleLbl="bgShp" presStyleIdx="2" presStyleCnt="4"/>
      <dgm:spPr/>
    </dgm:pt>
    <dgm:pt modelId="{6DBC496D-B3E3-4073-9348-F5028BE98D40}" type="pres">
      <dgm:prSet presAssocID="{29456BF2-65A8-4230-9FF1-D0E79F4E7D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023F70D1-7013-44F5-910C-BCDAFD4F50DA}" type="pres">
      <dgm:prSet presAssocID="{29456BF2-65A8-4230-9FF1-D0E79F4E7D47}" presName="spaceRect" presStyleCnt="0"/>
      <dgm:spPr/>
    </dgm:pt>
    <dgm:pt modelId="{83AFAC15-3D31-4973-BB0B-F371B695F32E}" type="pres">
      <dgm:prSet presAssocID="{29456BF2-65A8-4230-9FF1-D0E79F4E7D47}" presName="parTx" presStyleLbl="revTx" presStyleIdx="2" presStyleCnt="4">
        <dgm:presLayoutVars>
          <dgm:chMax val="0"/>
          <dgm:chPref val="0"/>
        </dgm:presLayoutVars>
      </dgm:prSet>
      <dgm:spPr/>
    </dgm:pt>
    <dgm:pt modelId="{3C4DE348-4508-4F85-8673-6CF9D7F24FBF}" type="pres">
      <dgm:prSet presAssocID="{89535944-4316-444C-A400-F1098E66B666}" presName="sibTrans" presStyleCnt="0"/>
      <dgm:spPr/>
    </dgm:pt>
    <dgm:pt modelId="{558FBDA5-5E27-4D99-8892-732B49F4D727}" type="pres">
      <dgm:prSet presAssocID="{876D2EE8-1B7D-4B34-96F6-3A7BD4786DEB}" presName="compNode" presStyleCnt="0"/>
      <dgm:spPr/>
    </dgm:pt>
    <dgm:pt modelId="{64E0F518-C3D3-48B3-9057-D7A778A1ADBE}" type="pres">
      <dgm:prSet presAssocID="{876D2EE8-1B7D-4B34-96F6-3A7BD4786DEB}" presName="bgRect" presStyleLbl="bgShp" presStyleIdx="3" presStyleCnt="4"/>
      <dgm:spPr/>
    </dgm:pt>
    <dgm:pt modelId="{2BD17681-4228-44BF-B645-8D4011456D25}" type="pres">
      <dgm:prSet presAssocID="{876D2EE8-1B7D-4B34-96F6-3A7BD4786D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usic Note"/>
        </a:ext>
      </dgm:extLst>
    </dgm:pt>
    <dgm:pt modelId="{31E24096-45AB-441D-A508-C5F2B966478C}" type="pres">
      <dgm:prSet presAssocID="{876D2EE8-1B7D-4B34-96F6-3A7BD4786DEB}" presName="spaceRect" presStyleCnt="0"/>
      <dgm:spPr/>
    </dgm:pt>
    <dgm:pt modelId="{884A813E-198A-44EA-B317-1FE7C804A616}" type="pres">
      <dgm:prSet presAssocID="{876D2EE8-1B7D-4B34-96F6-3A7BD4786DEB}" presName="parTx" presStyleLbl="revTx" presStyleIdx="3" presStyleCnt="4">
        <dgm:presLayoutVars>
          <dgm:chMax val="0"/>
          <dgm:chPref val="0"/>
        </dgm:presLayoutVars>
      </dgm:prSet>
      <dgm:spPr/>
    </dgm:pt>
  </dgm:ptLst>
  <dgm:cxnLst>
    <dgm:cxn modelId="{C9AC7D07-B9FF-4FDB-A97E-9C55453373B5}" srcId="{697BA676-BA04-493C-88FD-D191911399C7}" destId="{521393CC-102D-4B48-B070-9CB50BC7A28E}" srcOrd="0" destOrd="0" parTransId="{367EBEC7-F3F1-4CB4-8D09-E0E780C3BAEF}" sibTransId="{B6E59622-1E79-4CE2-BAA7-900B81764A87}"/>
    <dgm:cxn modelId="{82043318-A082-49F9-9665-57D8027CE8AD}" srcId="{697BA676-BA04-493C-88FD-D191911399C7}" destId="{29456BF2-65A8-4230-9FF1-D0E79F4E7D47}" srcOrd="2" destOrd="0" parTransId="{34041829-3119-4BE6-87B2-72CC1AE0920F}" sibTransId="{89535944-4316-444C-A400-F1098E66B666}"/>
    <dgm:cxn modelId="{F12F9E19-8A5B-4054-ADCF-5C3D471C8ACB}" type="presOf" srcId="{876D2EE8-1B7D-4B34-96F6-3A7BD4786DEB}" destId="{884A813E-198A-44EA-B317-1FE7C804A616}" srcOrd="0" destOrd="0" presId="urn:microsoft.com/office/officeart/2018/2/layout/IconVerticalSolidList"/>
    <dgm:cxn modelId="{564AAD1D-BCCB-4CFA-98D9-A6DA09F5203E}" type="presOf" srcId="{57214C0B-3AAD-460C-977C-7E56B3016597}" destId="{17C023CF-B194-43D7-B69B-0E2FBDA7BB82}" srcOrd="0" destOrd="0" presId="urn:microsoft.com/office/officeart/2018/2/layout/IconVerticalSolidList"/>
    <dgm:cxn modelId="{FEFD9F62-C60F-438A-B3A9-60D225222D30}" type="presOf" srcId="{29456BF2-65A8-4230-9FF1-D0E79F4E7D47}" destId="{83AFAC15-3D31-4973-BB0B-F371B695F32E}" srcOrd="0" destOrd="0" presId="urn:microsoft.com/office/officeart/2018/2/layout/IconVerticalSolidList"/>
    <dgm:cxn modelId="{620D9943-4782-4D17-BB6A-0C09DAE886D0}" type="presOf" srcId="{521393CC-102D-4B48-B070-9CB50BC7A28E}" destId="{8DD6BA02-F078-4BD9-BA24-FB251D61EE1A}" srcOrd="0" destOrd="0" presId="urn:microsoft.com/office/officeart/2018/2/layout/IconVerticalSolidList"/>
    <dgm:cxn modelId="{2251F658-1095-49F0-B886-FC643F77AA12}" srcId="{697BA676-BA04-493C-88FD-D191911399C7}" destId="{876D2EE8-1B7D-4B34-96F6-3A7BD4786DEB}" srcOrd="3" destOrd="0" parTransId="{11E7B603-B307-4B12-8B11-8A5176635C28}" sibTransId="{17E20DD9-F7DD-4D13-9C15-A833D6A233B1}"/>
    <dgm:cxn modelId="{0450A485-EA37-42BE-8E7A-1BD9B37729C2}" srcId="{697BA676-BA04-493C-88FD-D191911399C7}" destId="{57214C0B-3AAD-460C-977C-7E56B3016597}" srcOrd="1" destOrd="0" parTransId="{55C1FE48-8D2F-4A20-A076-B148B427EDCD}" sibTransId="{13B96C72-BC6B-4749-A5BF-AFE570FE8B16}"/>
    <dgm:cxn modelId="{B1988AFB-656F-4621-8CC2-3740F1DB8A70}" type="presOf" srcId="{697BA676-BA04-493C-88FD-D191911399C7}" destId="{D7EEC01B-BDC1-4C36-9074-AD8C4E26F210}" srcOrd="0" destOrd="0" presId="urn:microsoft.com/office/officeart/2018/2/layout/IconVerticalSolidList"/>
    <dgm:cxn modelId="{2C64D0EF-DE66-4575-A11D-FDBF775FC58B}" type="presParOf" srcId="{D7EEC01B-BDC1-4C36-9074-AD8C4E26F210}" destId="{F157134F-8231-420C-BC2E-109F0404D65B}" srcOrd="0" destOrd="0" presId="urn:microsoft.com/office/officeart/2018/2/layout/IconVerticalSolidList"/>
    <dgm:cxn modelId="{8197180E-6D06-4507-A9DF-AB9000CBF4E3}" type="presParOf" srcId="{F157134F-8231-420C-BC2E-109F0404D65B}" destId="{D9FE7284-F055-4CA8-9C6A-D9C0EB5517A9}" srcOrd="0" destOrd="0" presId="urn:microsoft.com/office/officeart/2018/2/layout/IconVerticalSolidList"/>
    <dgm:cxn modelId="{DE0EA6AD-EB06-4B48-A204-571287BE502B}" type="presParOf" srcId="{F157134F-8231-420C-BC2E-109F0404D65B}" destId="{A599F4E2-3CB0-4B94-83AD-D7EB5CBC39F8}" srcOrd="1" destOrd="0" presId="urn:microsoft.com/office/officeart/2018/2/layout/IconVerticalSolidList"/>
    <dgm:cxn modelId="{D517496C-644D-4CEF-AC35-B061368774E8}" type="presParOf" srcId="{F157134F-8231-420C-BC2E-109F0404D65B}" destId="{E7C22F3F-F28F-42EC-B0C3-41DCC2A70A27}" srcOrd="2" destOrd="0" presId="urn:microsoft.com/office/officeart/2018/2/layout/IconVerticalSolidList"/>
    <dgm:cxn modelId="{345753EB-278B-447C-8257-AD6B1DB9B7D8}" type="presParOf" srcId="{F157134F-8231-420C-BC2E-109F0404D65B}" destId="{8DD6BA02-F078-4BD9-BA24-FB251D61EE1A}" srcOrd="3" destOrd="0" presId="urn:microsoft.com/office/officeart/2018/2/layout/IconVerticalSolidList"/>
    <dgm:cxn modelId="{0E4FD61A-A1FE-4CBE-9592-8A9D119EF46D}" type="presParOf" srcId="{D7EEC01B-BDC1-4C36-9074-AD8C4E26F210}" destId="{0344E451-7B9F-43FC-8F6A-F6E50FEB374B}" srcOrd="1" destOrd="0" presId="urn:microsoft.com/office/officeart/2018/2/layout/IconVerticalSolidList"/>
    <dgm:cxn modelId="{D024A921-D4BA-4BE8-AFE9-AEFEC2E1484A}" type="presParOf" srcId="{D7EEC01B-BDC1-4C36-9074-AD8C4E26F210}" destId="{331E7A15-73CA-40F1-B549-B80B6DC1E4E3}" srcOrd="2" destOrd="0" presId="urn:microsoft.com/office/officeart/2018/2/layout/IconVerticalSolidList"/>
    <dgm:cxn modelId="{33F41E25-47FE-4CC3-8F68-488081820D0C}" type="presParOf" srcId="{331E7A15-73CA-40F1-B549-B80B6DC1E4E3}" destId="{14DA6A6F-DE7E-4B3A-B253-28398100800B}" srcOrd="0" destOrd="0" presId="urn:microsoft.com/office/officeart/2018/2/layout/IconVerticalSolidList"/>
    <dgm:cxn modelId="{57AB58F2-33C6-4E64-819F-F6126E1302BA}" type="presParOf" srcId="{331E7A15-73CA-40F1-B549-B80B6DC1E4E3}" destId="{A815264C-4AC7-413D-961B-2FA3357EA764}" srcOrd="1" destOrd="0" presId="urn:microsoft.com/office/officeart/2018/2/layout/IconVerticalSolidList"/>
    <dgm:cxn modelId="{D428759D-A703-46D1-B448-A2C67654943A}" type="presParOf" srcId="{331E7A15-73CA-40F1-B549-B80B6DC1E4E3}" destId="{74BB7D3C-4C62-4B1F-BCAD-2655CAA16640}" srcOrd="2" destOrd="0" presId="urn:microsoft.com/office/officeart/2018/2/layout/IconVerticalSolidList"/>
    <dgm:cxn modelId="{685FD49B-CFD9-46FD-9251-F970255A5667}" type="presParOf" srcId="{331E7A15-73CA-40F1-B549-B80B6DC1E4E3}" destId="{17C023CF-B194-43D7-B69B-0E2FBDA7BB82}" srcOrd="3" destOrd="0" presId="urn:microsoft.com/office/officeart/2018/2/layout/IconVerticalSolidList"/>
    <dgm:cxn modelId="{19CA6AF5-6B3C-4B94-8B7A-0D0BFE7EFAFD}" type="presParOf" srcId="{D7EEC01B-BDC1-4C36-9074-AD8C4E26F210}" destId="{2371ED22-ABF7-4D38-94E2-F1A78F9E58DB}" srcOrd="3" destOrd="0" presId="urn:microsoft.com/office/officeart/2018/2/layout/IconVerticalSolidList"/>
    <dgm:cxn modelId="{7C9B5DFD-0D3D-4C6C-9A82-9D02F15B3F50}" type="presParOf" srcId="{D7EEC01B-BDC1-4C36-9074-AD8C4E26F210}" destId="{5C921FBF-56B6-4721-83A9-962BADD88446}" srcOrd="4" destOrd="0" presId="urn:microsoft.com/office/officeart/2018/2/layout/IconVerticalSolidList"/>
    <dgm:cxn modelId="{49C92828-C2BE-422F-829E-8CB34DDBF7F6}" type="presParOf" srcId="{5C921FBF-56B6-4721-83A9-962BADD88446}" destId="{CE34234A-180B-4964-B082-B45A7A05923B}" srcOrd="0" destOrd="0" presId="urn:microsoft.com/office/officeart/2018/2/layout/IconVerticalSolidList"/>
    <dgm:cxn modelId="{06E8FBE3-2F45-4D91-8755-E6461570D809}" type="presParOf" srcId="{5C921FBF-56B6-4721-83A9-962BADD88446}" destId="{6DBC496D-B3E3-4073-9348-F5028BE98D40}" srcOrd="1" destOrd="0" presId="urn:microsoft.com/office/officeart/2018/2/layout/IconVerticalSolidList"/>
    <dgm:cxn modelId="{6C4AE723-3416-465D-95B5-D83A8A32FF9C}" type="presParOf" srcId="{5C921FBF-56B6-4721-83A9-962BADD88446}" destId="{023F70D1-7013-44F5-910C-BCDAFD4F50DA}" srcOrd="2" destOrd="0" presId="urn:microsoft.com/office/officeart/2018/2/layout/IconVerticalSolidList"/>
    <dgm:cxn modelId="{DC279C91-EFD3-484B-AAB5-2998B6EE1674}" type="presParOf" srcId="{5C921FBF-56B6-4721-83A9-962BADD88446}" destId="{83AFAC15-3D31-4973-BB0B-F371B695F32E}" srcOrd="3" destOrd="0" presId="urn:microsoft.com/office/officeart/2018/2/layout/IconVerticalSolidList"/>
    <dgm:cxn modelId="{01DC3DE0-F9DE-4F58-B975-4DE7A37E16EB}" type="presParOf" srcId="{D7EEC01B-BDC1-4C36-9074-AD8C4E26F210}" destId="{3C4DE348-4508-4F85-8673-6CF9D7F24FBF}" srcOrd="5" destOrd="0" presId="urn:microsoft.com/office/officeart/2018/2/layout/IconVerticalSolidList"/>
    <dgm:cxn modelId="{7804A555-6E53-4FAA-A9C3-E569FC59D67B}" type="presParOf" srcId="{D7EEC01B-BDC1-4C36-9074-AD8C4E26F210}" destId="{558FBDA5-5E27-4D99-8892-732B49F4D727}" srcOrd="6" destOrd="0" presId="urn:microsoft.com/office/officeart/2018/2/layout/IconVerticalSolidList"/>
    <dgm:cxn modelId="{5EA4BF22-CD57-4581-BDEF-F67DE878536F}" type="presParOf" srcId="{558FBDA5-5E27-4D99-8892-732B49F4D727}" destId="{64E0F518-C3D3-48B3-9057-D7A778A1ADBE}" srcOrd="0" destOrd="0" presId="urn:microsoft.com/office/officeart/2018/2/layout/IconVerticalSolidList"/>
    <dgm:cxn modelId="{63F7388C-80E5-4288-98E9-3FBA29FE74B8}" type="presParOf" srcId="{558FBDA5-5E27-4D99-8892-732B49F4D727}" destId="{2BD17681-4228-44BF-B645-8D4011456D25}" srcOrd="1" destOrd="0" presId="urn:microsoft.com/office/officeart/2018/2/layout/IconVerticalSolidList"/>
    <dgm:cxn modelId="{B6A3DF22-AD87-4700-BFC2-FAEBFB7E84A3}" type="presParOf" srcId="{558FBDA5-5E27-4D99-8892-732B49F4D727}" destId="{31E24096-45AB-441D-A508-C5F2B966478C}" srcOrd="2" destOrd="0" presId="urn:microsoft.com/office/officeart/2018/2/layout/IconVerticalSolidList"/>
    <dgm:cxn modelId="{7CF9F02F-E8FE-4E99-B9A8-043C73464E4C}" type="presParOf" srcId="{558FBDA5-5E27-4D99-8892-732B49F4D727}" destId="{884A813E-198A-44EA-B317-1FE7C804A6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715CEF-B2D6-4076-A73D-25862560218A}" type="doc">
      <dgm:prSet loTypeId="urn:microsoft.com/office/officeart/2018/2/layout/IconVerticalSolidList" loCatId="icon" qsTypeId="urn:microsoft.com/office/officeart/2005/8/quickstyle/simple5" qsCatId="simple" csTypeId="urn:microsoft.com/office/officeart/2005/8/colors/colorful5" csCatId="colorful" phldr="1"/>
      <dgm:spPr/>
      <dgm:t>
        <a:bodyPr/>
        <a:lstStyle/>
        <a:p>
          <a:endParaRPr lang="en-US"/>
        </a:p>
      </dgm:t>
    </dgm:pt>
    <dgm:pt modelId="{0A8A8FF9-A438-4399-9FC3-DF5DF81850F8}">
      <dgm:prSet custT="1"/>
      <dgm:spPr/>
      <dgm:t>
        <a:bodyPr/>
        <a:lstStyle/>
        <a:p>
          <a:pPr>
            <a:lnSpc>
              <a:spcPct val="100000"/>
            </a:lnSpc>
          </a:pPr>
          <a:r>
            <a:rPr lang="en-US" sz="1600" b="1" dirty="0"/>
            <a:t>Negatives: </a:t>
          </a:r>
          <a:r>
            <a:rPr lang="en-US" sz="1600" dirty="0"/>
            <a:t>Words like "not," "never," or "no" are useful for specifying what you do not want included in ChatGPT's responses.</a:t>
          </a:r>
        </a:p>
      </dgm:t>
    </dgm:pt>
    <dgm:pt modelId="{EF369E4F-8112-42B7-9605-5C246B490A57}" type="parTrans" cxnId="{94BEB711-29AA-4B9C-8395-312AB737D8AA}">
      <dgm:prSet/>
      <dgm:spPr/>
      <dgm:t>
        <a:bodyPr/>
        <a:lstStyle/>
        <a:p>
          <a:endParaRPr lang="en-US"/>
        </a:p>
      </dgm:t>
    </dgm:pt>
    <dgm:pt modelId="{C912A3A5-BC3D-49EB-8B82-12D30A08ADFC}" type="sibTrans" cxnId="{94BEB711-29AA-4B9C-8395-312AB737D8AA}">
      <dgm:prSet/>
      <dgm:spPr/>
      <dgm:t>
        <a:bodyPr/>
        <a:lstStyle/>
        <a:p>
          <a:endParaRPr lang="en-US"/>
        </a:p>
      </dgm:t>
    </dgm:pt>
    <dgm:pt modelId="{5E46C9FB-00FE-4A87-AF3D-EC298DCF8B0F}">
      <dgm:prSet custT="1"/>
      <dgm:spPr/>
      <dgm:t>
        <a:bodyPr/>
        <a:lstStyle/>
        <a:p>
          <a:pPr>
            <a:lnSpc>
              <a:spcPct val="100000"/>
            </a:lnSpc>
          </a:pPr>
          <a:r>
            <a:rPr lang="en-US" sz="1600" b="1"/>
            <a:t>Number Words: </a:t>
          </a:r>
          <a:r>
            <a:rPr lang="en-US" sz="1600"/>
            <a:t>Indicating quantity (like "five things" vs. "many things") helps ChatGPT determine the breadth or limit of its response.</a:t>
          </a:r>
        </a:p>
      </dgm:t>
    </dgm:pt>
    <dgm:pt modelId="{71EA20BD-206E-46E9-BF8D-29B8C6C6F0FA}" type="parTrans" cxnId="{1A15D433-F08C-4DC3-9935-93E6AE6072B7}">
      <dgm:prSet/>
      <dgm:spPr/>
      <dgm:t>
        <a:bodyPr/>
        <a:lstStyle/>
        <a:p>
          <a:endParaRPr lang="en-US"/>
        </a:p>
      </dgm:t>
    </dgm:pt>
    <dgm:pt modelId="{A6E8F983-105B-45D2-A8A9-F38508CBD066}" type="sibTrans" cxnId="{1A15D433-F08C-4DC3-9935-93E6AE6072B7}">
      <dgm:prSet/>
      <dgm:spPr/>
      <dgm:t>
        <a:bodyPr/>
        <a:lstStyle/>
        <a:p>
          <a:endParaRPr lang="en-US"/>
        </a:p>
      </dgm:t>
    </dgm:pt>
    <dgm:pt modelId="{2369693A-27E5-4160-93F2-7E7B896A4D76}">
      <dgm:prSet custT="1"/>
      <dgm:spPr/>
      <dgm:t>
        <a:bodyPr/>
        <a:lstStyle/>
        <a:p>
          <a:pPr>
            <a:lnSpc>
              <a:spcPct val="100000"/>
            </a:lnSpc>
          </a:pPr>
          <a:r>
            <a:rPr lang="en-US" sz="1600" b="1" dirty="0"/>
            <a:t>Time Words: </a:t>
          </a:r>
          <a:r>
            <a:rPr lang="en-US" sz="1600" dirty="0"/>
            <a:t>Specifying a time frame (e.g., a particular decade or year) focuses ChatGPT's responses on a specific historical period or timeline.</a:t>
          </a:r>
        </a:p>
      </dgm:t>
    </dgm:pt>
    <dgm:pt modelId="{868420AC-DC0D-4C62-9949-DCA3EE80140A}" type="parTrans" cxnId="{5EE964A9-00AF-41FC-A914-8945F0ACEE79}">
      <dgm:prSet/>
      <dgm:spPr/>
      <dgm:t>
        <a:bodyPr/>
        <a:lstStyle/>
        <a:p>
          <a:endParaRPr lang="en-US"/>
        </a:p>
      </dgm:t>
    </dgm:pt>
    <dgm:pt modelId="{BEDBDCA3-B241-4036-AAC8-8CB597D44512}" type="sibTrans" cxnId="{5EE964A9-00AF-41FC-A914-8945F0ACEE79}">
      <dgm:prSet/>
      <dgm:spPr/>
      <dgm:t>
        <a:bodyPr/>
        <a:lstStyle/>
        <a:p>
          <a:endParaRPr lang="en-US"/>
        </a:p>
      </dgm:t>
    </dgm:pt>
    <dgm:pt modelId="{737D4310-D2BC-4833-B581-F0FE4C169654}">
      <dgm:prSet custT="1"/>
      <dgm:spPr/>
      <dgm:t>
        <a:bodyPr/>
        <a:lstStyle/>
        <a:p>
          <a:pPr>
            <a:lnSpc>
              <a:spcPct val="100000"/>
            </a:lnSpc>
          </a:pPr>
          <a:r>
            <a:rPr lang="en-US" sz="1600" b="1"/>
            <a:t>Place Words: </a:t>
          </a:r>
          <a:r>
            <a:rPr lang="en-US" sz="1600"/>
            <a:t>Indicating a location can help narrow down the geographical focus of the response.</a:t>
          </a:r>
        </a:p>
      </dgm:t>
    </dgm:pt>
    <dgm:pt modelId="{D673884C-6153-4024-8D2F-D068013ED0D4}" type="parTrans" cxnId="{D68D7811-D680-4D29-A1D3-2AE5FBB252C2}">
      <dgm:prSet/>
      <dgm:spPr/>
      <dgm:t>
        <a:bodyPr/>
        <a:lstStyle/>
        <a:p>
          <a:endParaRPr lang="en-US"/>
        </a:p>
      </dgm:t>
    </dgm:pt>
    <dgm:pt modelId="{284A4208-CCCC-43E7-B065-5FA5EE5534EA}" type="sibTrans" cxnId="{D68D7811-D680-4D29-A1D3-2AE5FBB252C2}">
      <dgm:prSet/>
      <dgm:spPr/>
      <dgm:t>
        <a:bodyPr/>
        <a:lstStyle/>
        <a:p>
          <a:endParaRPr lang="en-US"/>
        </a:p>
      </dgm:t>
    </dgm:pt>
    <dgm:pt modelId="{0E64AD68-E552-4741-AA00-6AA426E7E072}">
      <dgm:prSet custT="1"/>
      <dgm:spPr/>
      <dgm:t>
        <a:bodyPr/>
        <a:lstStyle/>
        <a:p>
          <a:pPr>
            <a:lnSpc>
              <a:spcPct val="100000"/>
            </a:lnSpc>
          </a:pPr>
          <a:r>
            <a:rPr lang="en-US" sz="1600" b="1" dirty="0"/>
            <a:t>Degree Words: </a:t>
          </a:r>
          <a:r>
            <a:rPr lang="en-US" sz="1600" dirty="0"/>
            <a:t>Words that indicate the extent or degree (like "totally" or "slightly") can influence how ChatGPT presents its information, perhaps in terms of certainty or intensity.</a:t>
          </a:r>
        </a:p>
      </dgm:t>
    </dgm:pt>
    <dgm:pt modelId="{DA73F69E-5BC9-4BB7-A806-FDE1329FCDF3}" type="parTrans" cxnId="{C1E476E3-728B-4B86-9FDB-639810317509}">
      <dgm:prSet/>
      <dgm:spPr/>
      <dgm:t>
        <a:bodyPr/>
        <a:lstStyle/>
        <a:p>
          <a:endParaRPr lang="en-US"/>
        </a:p>
      </dgm:t>
    </dgm:pt>
    <dgm:pt modelId="{35334ED0-BE8C-4DF8-9F78-93101E05CFF5}" type="sibTrans" cxnId="{C1E476E3-728B-4B86-9FDB-639810317509}">
      <dgm:prSet/>
      <dgm:spPr/>
      <dgm:t>
        <a:bodyPr/>
        <a:lstStyle/>
        <a:p>
          <a:endParaRPr lang="en-US"/>
        </a:p>
      </dgm:t>
    </dgm:pt>
    <dgm:pt modelId="{21A7ACCD-54DB-4697-BBE3-CCFA9C1B8BBE}" type="pres">
      <dgm:prSet presAssocID="{DC715CEF-B2D6-4076-A73D-25862560218A}" presName="root" presStyleCnt="0">
        <dgm:presLayoutVars>
          <dgm:dir/>
          <dgm:resizeHandles val="exact"/>
        </dgm:presLayoutVars>
      </dgm:prSet>
      <dgm:spPr/>
    </dgm:pt>
    <dgm:pt modelId="{BEA810B6-9431-4F38-A749-43C17FE861DC}" type="pres">
      <dgm:prSet presAssocID="{0A8A8FF9-A438-4399-9FC3-DF5DF81850F8}" presName="compNode" presStyleCnt="0"/>
      <dgm:spPr/>
    </dgm:pt>
    <dgm:pt modelId="{AB3BA298-ED0A-4CA9-AE45-B4277B6E8042}" type="pres">
      <dgm:prSet presAssocID="{0A8A8FF9-A438-4399-9FC3-DF5DF81850F8}" presName="bgRect" presStyleLbl="bgShp" presStyleIdx="0" presStyleCnt="5"/>
      <dgm:spPr/>
    </dgm:pt>
    <dgm:pt modelId="{1F50EC45-798D-42BD-A94F-F8DB3C02E2F0}" type="pres">
      <dgm:prSet presAssocID="{0A8A8FF9-A438-4399-9FC3-DF5DF81850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raser"/>
        </a:ext>
      </dgm:extLst>
    </dgm:pt>
    <dgm:pt modelId="{74550000-7D9C-4259-A98C-F93AC28492A4}" type="pres">
      <dgm:prSet presAssocID="{0A8A8FF9-A438-4399-9FC3-DF5DF81850F8}" presName="spaceRect" presStyleCnt="0"/>
      <dgm:spPr/>
    </dgm:pt>
    <dgm:pt modelId="{C5AE71F8-BDD5-4BDC-95B6-17E79E1A5DB5}" type="pres">
      <dgm:prSet presAssocID="{0A8A8FF9-A438-4399-9FC3-DF5DF81850F8}" presName="parTx" presStyleLbl="revTx" presStyleIdx="0" presStyleCnt="5">
        <dgm:presLayoutVars>
          <dgm:chMax val="0"/>
          <dgm:chPref val="0"/>
        </dgm:presLayoutVars>
      </dgm:prSet>
      <dgm:spPr/>
    </dgm:pt>
    <dgm:pt modelId="{2487D69F-1D8A-4223-A679-FB6F5AFBAAB3}" type="pres">
      <dgm:prSet presAssocID="{C912A3A5-BC3D-49EB-8B82-12D30A08ADFC}" presName="sibTrans" presStyleCnt="0"/>
      <dgm:spPr/>
    </dgm:pt>
    <dgm:pt modelId="{1BB92DDC-96D9-4892-A081-04DF8E502B37}" type="pres">
      <dgm:prSet presAssocID="{5E46C9FB-00FE-4A87-AF3D-EC298DCF8B0F}" presName="compNode" presStyleCnt="0"/>
      <dgm:spPr/>
    </dgm:pt>
    <dgm:pt modelId="{9D975797-A70D-487A-809E-D8ACB4E0DEA4}" type="pres">
      <dgm:prSet presAssocID="{5E46C9FB-00FE-4A87-AF3D-EC298DCF8B0F}" presName="bgRect" presStyleLbl="bgShp" presStyleIdx="1" presStyleCnt="5"/>
      <dgm:spPr/>
    </dgm:pt>
    <dgm:pt modelId="{DE45491D-D607-4851-BA01-D82CFF5C4B6E}" type="pres">
      <dgm:prSet presAssocID="{5E46C9FB-00FE-4A87-AF3D-EC298DCF8B0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7D64D782-F6A8-4CC2-97C1-1FE966393646}" type="pres">
      <dgm:prSet presAssocID="{5E46C9FB-00FE-4A87-AF3D-EC298DCF8B0F}" presName="spaceRect" presStyleCnt="0"/>
      <dgm:spPr/>
    </dgm:pt>
    <dgm:pt modelId="{7F4CC292-BCF7-4412-B613-E54B905DA070}" type="pres">
      <dgm:prSet presAssocID="{5E46C9FB-00FE-4A87-AF3D-EC298DCF8B0F}" presName="parTx" presStyleLbl="revTx" presStyleIdx="1" presStyleCnt="5">
        <dgm:presLayoutVars>
          <dgm:chMax val="0"/>
          <dgm:chPref val="0"/>
        </dgm:presLayoutVars>
      </dgm:prSet>
      <dgm:spPr/>
    </dgm:pt>
    <dgm:pt modelId="{C8E9FB20-A143-4A40-87DB-8542DDF55288}" type="pres">
      <dgm:prSet presAssocID="{A6E8F983-105B-45D2-A8A9-F38508CBD066}" presName="sibTrans" presStyleCnt="0"/>
      <dgm:spPr/>
    </dgm:pt>
    <dgm:pt modelId="{53F57B01-FFFF-4D73-B734-DA2EAD74A07D}" type="pres">
      <dgm:prSet presAssocID="{2369693A-27E5-4160-93F2-7E7B896A4D76}" presName="compNode" presStyleCnt="0"/>
      <dgm:spPr/>
    </dgm:pt>
    <dgm:pt modelId="{49338121-326A-4059-AED9-23BD0ECF17A4}" type="pres">
      <dgm:prSet presAssocID="{2369693A-27E5-4160-93F2-7E7B896A4D76}" presName="bgRect" presStyleLbl="bgShp" presStyleIdx="2" presStyleCnt="5"/>
      <dgm:spPr/>
    </dgm:pt>
    <dgm:pt modelId="{BBC305AD-8D5C-4EAD-9E15-A43D82D74E3E}" type="pres">
      <dgm:prSet presAssocID="{2369693A-27E5-4160-93F2-7E7B896A4D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2DDCE56-8CCB-4C02-9D98-41F5B8D2DC73}" type="pres">
      <dgm:prSet presAssocID="{2369693A-27E5-4160-93F2-7E7B896A4D76}" presName="spaceRect" presStyleCnt="0"/>
      <dgm:spPr/>
    </dgm:pt>
    <dgm:pt modelId="{4AE080DE-24DE-4D1D-9472-A4F336E6131F}" type="pres">
      <dgm:prSet presAssocID="{2369693A-27E5-4160-93F2-7E7B896A4D76}" presName="parTx" presStyleLbl="revTx" presStyleIdx="2" presStyleCnt="5">
        <dgm:presLayoutVars>
          <dgm:chMax val="0"/>
          <dgm:chPref val="0"/>
        </dgm:presLayoutVars>
      </dgm:prSet>
      <dgm:spPr/>
    </dgm:pt>
    <dgm:pt modelId="{23E7E9FA-BEB8-40D7-BB23-55DEA741C5B7}" type="pres">
      <dgm:prSet presAssocID="{BEDBDCA3-B241-4036-AAC8-8CB597D44512}" presName="sibTrans" presStyleCnt="0"/>
      <dgm:spPr/>
    </dgm:pt>
    <dgm:pt modelId="{6DA76D5E-695D-439B-8844-125697A75DBB}" type="pres">
      <dgm:prSet presAssocID="{737D4310-D2BC-4833-B581-F0FE4C169654}" presName="compNode" presStyleCnt="0"/>
      <dgm:spPr/>
    </dgm:pt>
    <dgm:pt modelId="{3830C2C4-8B6C-4BCA-8689-DBF3B9995BAC}" type="pres">
      <dgm:prSet presAssocID="{737D4310-D2BC-4833-B581-F0FE4C169654}" presName="bgRect" presStyleLbl="bgShp" presStyleIdx="3" presStyleCnt="5"/>
      <dgm:spPr/>
    </dgm:pt>
    <dgm:pt modelId="{90254CF0-1E6E-4360-B48C-485CDBCA1860}" type="pres">
      <dgm:prSet presAssocID="{737D4310-D2BC-4833-B581-F0FE4C1696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E84B9EB6-18A3-4DF4-A140-E73E29395E1C}" type="pres">
      <dgm:prSet presAssocID="{737D4310-D2BC-4833-B581-F0FE4C169654}" presName="spaceRect" presStyleCnt="0"/>
      <dgm:spPr/>
    </dgm:pt>
    <dgm:pt modelId="{DAF3ACFC-E018-4419-8A80-927EE59460C7}" type="pres">
      <dgm:prSet presAssocID="{737D4310-D2BC-4833-B581-F0FE4C169654}" presName="parTx" presStyleLbl="revTx" presStyleIdx="3" presStyleCnt="5">
        <dgm:presLayoutVars>
          <dgm:chMax val="0"/>
          <dgm:chPref val="0"/>
        </dgm:presLayoutVars>
      </dgm:prSet>
      <dgm:spPr/>
    </dgm:pt>
    <dgm:pt modelId="{9914EC0B-4CD0-4D20-A507-30C19EF854C0}" type="pres">
      <dgm:prSet presAssocID="{284A4208-CCCC-43E7-B065-5FA5EE5534EA}" presName="sibTrans" presStyleCnt="0"/>
      <dgm:spPr/>
    </dgm:pt>
    <dgm:pt modelId="{287692A7-6578-4EB5-89C3-FF47D2EC7E70}" type="pres">
      <dgm:prSet presAssocID="{0E64AD68-E552-4741-AA00-6AA426E7E072}" presName="compNode" presStyleCnt="0"/>
      <dgm:spPr/>
    </dgm:pt>
    <dgm:pt modelId="{DA05DAB7-56CB-4E6C-96E3-FA611854FC01}" type="pres">
      <dgm:prSet presAssocID="{0E64AD68-E552-4741-AA00-6AA426E7E072}" presName="bgRect" presStyleLbl="bgShp" presStyleIdx="4" presStyleCnt="5"/>
      <dgm:spPr/>
    </dgm:pt>
    <dgm:pt modelId="{B95DD6DA-18E5-4EE6-9062-07E08BC1AA2D}" type="pres">
      <dgm:prSet presAssocID="{0E64AD68-E552-4741-AA00-6AA426E7E0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otes"/>
        </a:ext>
      </dgm:extLst>
    </dgm:pt>
    <dgm:pt modelId="{D0E5A952-9322-4562-B98E-9FBE668C96E7}" type="pres">
      <dgm:prSet presAssocID="{0E64AD68-E552-4741-AA00-6AA426E7E072}" presName="spaceRect" presStyleCnt="0"/>
      <dgm:spPr/>
    </dgm:pt>
    <dgm:pt modelId="{694A36C6-09C5-4F97-96DD-4757A167B531}" type="pres">
      <dgm:prSet presAssocID="{0E64AD68-E552-4741-AA00-6AA426E7E072}" presName="parTx" presStyleLbl="revTx" presStyleIdx="4" presStyleCnt="5">
        <dgm:presLayoutVars>
          <dgm:chMax val="0"/>
          <dgm:chPref val="0"/>
        </dgm:presLayoutVars>
      </dgm:prSet>
      <dgm:spPr/>
    </dgm:pt>
  </dgm:ptLst>
  <dgm:cxnLst>
    <dgm:cxn modelId="{BEFFAC0A-5ECC-4E34-BF96-3E5962F07551}" type="presOf" srcId="{5E46C9FB-00FE-4A87-AF3D-EC298DCF8B0F}" destId="{7F4CC292-BCF7-4412-B613-E54B905DA070}" srcOrd="0" destOrd="0" presId="urn:microsoft.com/office/officeart/2018/2/layout/IconVerticalSolidList"/>
    <dgm:cxn modelId="{D68D7811-D680-4D29-A1D3-2AE5FBB252C2}" srcId="{DC715CEF-B2D6-4076-A73D-25862560218A}" destId="{737D4310-D2BC-4833-B581-F0FE4C169654}" srcOrd="3" destOrd="0" parTransId="{D673884C-6153-4024-8D2F-D068013ED0D4}" sibTransId="{284A4208-CCCC-43E7-B065-5FA5EE5534EA}"/>
    <dgm:cxn modelId="{94BEB711-29AA-4B9C-8395-312AB737D8AA}" srcId="{DC715CEF-B2D6-4076-A73D-25862560218A}" destId="{0A8A8FF9-A438-4399-9FC3-DF5DF81850F8}" srcOrd="0" destOrd="0" parTransId="{EF369E4F-8112-42B7-9605-5C246B490A57}" sibTransId="{C912A3A5-BC3D-49EB-8B82-12D30A08ADFC}"/>
    <dgm:cxn modelId="{DC394F12-DCB2-4156-A9F4-79AA080EA7CC}" type="presOf" srcId="{737D4310-D2BC-4833-B581-F0FE4C169654}" destId="{DAF3ACFC-E018-4419-8A80-927EE59460C7}" srcOrd="0" destOrd="0" presId="urn:microsoft.com/office/officeart/2018/2/layout/IconVerticalSolidList"/>
    <dgm:cxn modelId="{BBC50417-54EE-4AD2-A0E7-D0B3B00AD5A2}" type="presOf" srcId="{DC715CEF-B2D6-4076-A73D-25862560218A}" destId="{21A7ACCD-54DB-4697-BBE3-CCFA9C1B8BBE}" srcOrd="0" destOrd="0" presId="urn:microsoft.com/office/officeart/2018/2/layout/IconVerticalSolidList"/>
    <dgm:cxn modelId="{1A15D433-F08C-4DC3-9935-93E6AE6072B7}" srcId="{DC715CEF-B2D6-4076-A73D-25862560218A}" destId="{5E46C9FB-00FE-4A87-AF3D-EC298DCF8B0F}" srcOrd="1" destOrd="0" parTransId="{71EA20BD-206E-46E9-BF8D-29B8C6C6F0FA}" sibTransId="{A6E8F983-105B-45D2-A8A9-F38508CBD066}"/>
    <dgm:cxn modelId="{B9C8BE4A-B3A5-4E37-B19B-967E6A423747}" type="presOf" srcId="{2369693A-27E5-4160-93F2-7E7B896A4D76}" destId="{4AE080DE-24DE-4D1D-9472-A4F336E6131F}" srcOrd="0" destOrd="0" presId="urn:microsoft.com/office/officeart/2018/2/layout/IconVerticalSolidList"/>
    <dgm:cxn modelId="{C4423C7A-73DC-4DFA-A892-4BB375359094}" type="presOf" srcId="{0E64AD68-E552-4741-AA00-6AA426E7E072}" destId="{694A36C6-09C5-4F97-96DD-4757A167B531}" srcOrd="0" destOrd="0" presId="urn:microsoft.com/office/officeart/2018/2/layout/IconVerticalSolidList"/>
    <dgm:cxn modelId="{C885FA89-B979-4FB0-BB01-235DE7E44C62}" type="presOf" srcId="{0A8A8FF9-A438-4399-9FC3-DF5DF81850F8}" destId="{C5AE71F8-BDD5-4BDC-95B6-17E79E1A5DB5}" srcOrd="0" destOrd="0" presId="urn:microsoft.com/office/officeart/2018/2/layout/IconVerticalSolidList"/>
    <dgm:cxn modelId="{5EE964A9-00AF-41FC-A914-8945F0ACEE79}" srcId="{DC715CEF-B2D6-4076-A73D-25862560218A}" destId="{2369693A-27E5-4160-93F2-7E7B896A4D76}" srcOrd="2" destOrd="0" parTransId="{868420AC-DC0D-4C62-9949-DCA3EE80140A}" sibTransId="{BEDBDCA3-B241-4036-AAC8-8CB597D44512}"/>
    <dgm:cxn modelId="{C1E476E3-728B-4B86-9FDB-639810317509}" srcId="{DC715CEF-B2D6-4076-A73D-25862560218A}" destId="{0E64AD68-E552-4741-AA00-6AA426E7E072}" srcOrd="4" destOrd="0" parTransId="{DA73F69E-5BC9-4BB7-A806-FDE1329FCDF3}" sibTransId="{35334ED0-BE8C-4DF8-9F78-93101E05CFF5}"/>
    <dgm:cxn modelId="{66E89C72-C771-495E-9CE9-8A04D2E17316}" type="presParOf" srcId="{21A7ACCD-54DB-4697-BBE3-CCFA9C1B8BBE}" destId="{BEA810B6-9431-4F38-A749-43C17FE861DC}" srcOrd="0" destOrd="0" presId="urn:microsoft.com/office/officeart/2018/2/layout/IconVerticalSolidList"/>
    <dgm:cxn modelId="{AEAEFE28-7573-4D9E-A0AE-C037F45ECA49}" type="presParOf" srcId="{BEA810B6-9431-4F38-A749-43C17FE861DC}" destId="{AB3BA298-ED0A-4CA9-AE45-B4277B6E8042}" srcOrd="0" destOrd="0" presId="urn:microsoft.com/office/officeart/2018/2/layout/IconVerticalSolidList"/>
    <dgm:cxn modelId="{1355554B-8B96-4E5D-ABDC-0259DBB86FE7}" type="presParOf" srcId="{BEA810B6-9431-4F38-A749-43C17FE861DC}" destId="{1F50EC45-798D-42BD-A94F-F8DB3C02E2F0}" srcOrd="1" destOrd="0" presId="urn:microsoft.com/office/officeart/2018/2/layout/IconVerticalSolidList"/>
    <dgm:cxn modelId="{1E10AD85-52C6-4D59-848B-0A68359A4BD4}" type="presParOf" srcId="{BEA810B6-9431-4F38-A749-43C17FE861DC}" destId="{74550000-7D9C-4259-A98C-F93AC28492A4}" srcOrd="2" destOrd="0" presId="urn:microsoft.com/office/officeart/2018/2/layout/IconVerticalSolidList"/>
    <dgm:cxn modelId="{F1C6AB63-3666-401C-B33B-D72C56A3C6A0}" type="presParOf" srcId="{BEA810B6-9431-4F38-A749-43C17FE861DC}" destId="{C5AE71F8-BDD5-4BDC-95B6-17E79E1A5DB5}" srcOrd="3" destOrd="0" presId="urn:microsoft.com/office/officeart/2018/2/layout/IconVerticalSolidList"/>
    <dgm:cxn modelId="{87AE4CE1-C699-422D-8926-E54D00264617}" type="presParOf" srcId="{21A7ACCD-54DB-4697-BBE3-CCFA9C1B8BBE}" destId="{2487D69F-1D8A-4223-A679-FB6F5AFBAAB3}" srcOrd="1" destOrd="0" presId="urn:microsoft.com/office/officeart/2018/2/layout/IconVerticalSolidList"/>
    <dgm:cxn modelId="{4C8C5E44-D7A7-49F2-BC77-2003613BB13E}" type="presParOf" srcId="{21A7ACCD-54DB-4697-BBE3-CCFA9C1B8BBE}" destId="{1BB92DDC-96D9-4892-A081-04DF8E502B37}" srcOrd="2" destOrd="0" presId="urn:microsoft.com/office/officeart/2018/2/layout/IconVerticalSolidList"/>
    <dgm:cxn modelId="{7B21B035-B7F7-4F91-BF20-1E1D59B93D0E}" type="presParOf" srcId="{1BB92DDC-96D9-4892-A081-04DF8E502B37}" destId="{9D975797-A70D-487A-809E-D8ACB4E0DEA4}" srcOrd="0" destOrd="0" presId="urn:microsoft.com/office/officeart/2018/2/layout/IconVerticalSolidList"/>
    <dgm:cxn modelId="{51B6EE24-6BAE-436D-991C-32F7E0E50F8E}" type="presParOf" srcId="{1BB92DDC-96D9-4892-A081-04DF8E502B37}" destId="{DE45491D-D607-4851-BA01-D82CFF5C4B6E}" srcOrd="1" destOrd="0" presId="urn:microsoft.com/office/officeart/2018/2/layout/IconVerticalSolidList"/>
    <dgm:cxn modelId="{BD2C9185-CAE0-41A5-8FA9-6D781AC04260}" type="presParOf" srcId="{1BB92DDC-96D9-4892-A081-04DF8E502B37}" destId="{7D64D782-F6A8-4CC2-97C1-1FE966393646}" srcOrd="2" destOrd="0" presId="urn:microsoft.com/office/officeart/2018/2/layout/IconVerticalSolidList"/>
    <dgm:cxn modelId="{9E110A05-D114-42A8-9F7C-CD05B72FA02B}" type="presParOf" srcId="{1BB92DDC-96D9-4892-A081-04DF8E502B37}" destId="{7F4CC292-BCF7-4412-B613-E54B905DA070}" srcOrd="3" destOrd="0" presId="urn:microsoft.com/office/officeart/2018/2/layout/IconVerticalSolidList"/>
    <dgm:cxn modelId="{35EB3FE1-B454-4409-85CD-09B8DA1EF0EA}" type="presParOf" srcId="{21A7ACCD-54DB-4697-BBE3-CCFA9C1B8BBE}" destId="{C8E9FB20-A143-4A40-87DB-8542DDF55288}" srcOrd="3" destOrd="0" presId="urn:microsoft.com/office/officeart/2018/2/layout/IconVerticalSolidList"/>
    <dgm:cxn modelId="{620989CC-0DD3-49A8-B486-E57AC4E9AB16}" type="presParOf" srcId="{21A7ACCD-54DB-4697-BBE3-CCFA9C1B8BBE}" destId="{53F57B01-FFFF-4D73-B734-DA2EAD74A07D}" srcOrd="4" destOrd="0" presId="urn:microsoft.com/office/officeart/2018/2/layout/IconVerticalSolidList"/>
    <dgm:cxn modelId="{3F8E0EE0-4921-4141-AE44-2E8F7BD413E7}" type="presParOf" srcId="{53F57B01-FFFF-4D73-B734-DA2EAD74A07D}" destId="{49338121-326A-4059-AED9-23BD0ECF17A4}" srcOrd="0" destOrd="0" presId="urn:microsoft.com/office/officeart/2018/2/layout/IconVerticalSolidList"/>
    <dgm:cxn modelId="{F5804A37-18F6-434E-B499-CBCB0AE90BDB}" type="presParOf" srcId="{53F57B01-FFFF-4D73-B734-DA2EAD74A07D}" destId="{BBC305AD-8D5C-4EAD-9E15-A43D82D74E3E}" srcOrd="1" destOrd="0" presId="urn:microsoft.com/office/officeart/2018/2/layout/IconVerticalSolidList"/>
    <dgm:cxn modelId="{830FAD36-6F81-4DF7-93C3-DDB23A58BB08}" type="presParOf" srcId="{53F57B01-FFFF-4D73-B734-DA2EAD74A07D}" destId="{62DDCE56-8CCB-4C02-9D98-41F5B8D2DC73}" srcOrd="2" destOrd="0" presId="urn:microsoft.com/office/officeart/2018/2/layout/IconVerticalSolidList"/>
    <dgm:cxn modelId="{739C622E-3B52-4325-AD2B-77DD22BF7079}" type="presParOf" srcId="{53F57B01-FFFF-4D73-B734-DA2EAD74A07D}" destId="{4AE080DE-24DE-4D1D-9472-A4F336E6131F}" srcOrd="3" destOrd="0" presId="urn:microsoft.com/office/officeart/2018/2/layout/IconVerticalSolidList"/>
    <dgm:cxn modelId="{ED63D394-9B4B-4411-AF53-B9534A2E6071}" type="presParOf" srcId="{21A7ACCD-54DB-4697-BBE3-CCFA9C1B8BBE}" destId="{23E7E9FA-BEB8-40D7-BB23-55DEA741C5B7}" srcOrd="5" destOrd="0" presId="urn:microsoft.com/office/officeart/2018/2/layout/IconVerticalSolidList"/>
    <dgm:cxn modelId="{43001C23-A3CD-4144-81C9-0C568E5DFAB2}" type="presParOf" srcId="{21A7ACCD-54DB-4697-BBE3-CCFA9C1B8BBE}" destId="{6DA76D5E-695D-439B-8844-125697A75DBB}" srcOrd="6" destOrd="0" presId="urn:microsoft.com/office/officeart/2018/2/layout/IconVerticalSolidList"/>
    <dgm:cxn modelId="{702337E7-39D5-4B67-901F-F96842CF4AD1}" type="presParOf" srcId="{6DA76D5E-695D-439B-8844-125697A75DBB}" destId="{3830C2C4-8B6C-4BCA-8689-DBF3B9995BAC}" srcOrd="0" destOrd="0" presId="urn:microsoft.com/office/officeart/2018/2/layout/IconVerticalSolidList"/>
    <dgm:cxn modelId="{4A38AAA1-0E70-4CD6-A6AB-F84D350B6F33}" type="presParOf" srcId="{6DA76D5E-695D-439B-8844-125697A75DBB}" destId="{90254CF0-1E6E-4360-B48C-485CDBCA1860}" srcOrd="1" destOrd="0" presId="urn:microsoft.com/office/officeart/2018/2/layout/IconVerticalSolidList"/>
    <dgm:cxn modelId="{3701B714-A3A9-41F9-9EB7-4031C3565951}" type="presParOf" srcId="{6DA76D5E-695D-439B-8844-125697A75DBB}" destId="{E84B9EB6-18A3-4DF4-A140-E73E29395E1C}" srcOrd="2" destOrd="0" presId="urn:microsoft.com/office/officeart/2018/2/layout/IconVerticalSolidList"/>
    <dgm:cxn modelId="{6BED12C1-6063-4703-A64D-D95F01E037CD}" type="presParOf" srcId="{6DA76D5E-695D-439B-8844-125697A75DBB}" destId="{DAF3ACFC-E018-4419-8A80-927EE59460C7}" srcOrd="3" destOrd="0" presId="urn:microsoft.com/office/officeart/2018/2/layout/IconVerticalSolidList"/>
    <dgm:cxn modelId="{10274288-9455-4DBA-B491-77A47DDC338F}" type="presParOf" srcId="{21A7ACCD-54DB-4697-BBE3-CCFA9C1B8BBE}" destId="{9914EC0B-4CD0-4D20-A507-30C19EF854C0}" srcOrd="7" destOrd="0" presId="urn:microsoft.com/office/officeart/2018/2/layout/IconVerticalSolidList"/>
    <dgm:cxn modelId="{267BE0D3-8D19-4D8E-9AFA-F8666F2D9120}" type="presParOf" srcId="{21A7ACCD-54DB-4697-BBE3-CCFA9C1B8BBE}" destId="{287692A7-6578-4EB5-89C3-FF47D2EC7E70}" srcOrd="8" destOrd="0" presId="urn:microsoft.com/office/officeart/2018/2/layout/IconVerticalSolidList"/>
    <dgm:cxn modelId="{52C06C45-B37C-4681-A47D-4EE518058196}" type="presParOf" srcId="{287692A7-6578-4EB5-89C3-FF47D2EC7E70}" destId="{DA05DAB7-56CB-4E6C-96E3-FA611854FC01}" srcOrd="0" destOrd="0" presId="urn:microsoft.com/office/officeart/2018/2/layout/IconVerticalSolidList"/>
    <dgm:cxn modelId="{D4AB0F30-3602-4563-9369-75F8C7714D4E}" type="presParOf" srcId="{287692A7-6578-4EB5-89C3-FF47D2EC7E70}" destId="{B95DD6DA-18E5-4EE6-9062-07E08BC1AA2D}" srcOrd="1" destOrd="0" presId="urn:microsoft.com/office/officeart/2018/2/layout/IconVerticalSolidList"/>
    <dgm:cxn modelId="{101EC613-3B2F-4124-AFF0-9D82AB8079B4}" type="presParOf" srcId="{287692A7-6578-4EB5-89C3-FF47D2EC7E70}" destId="{D0E5A952-9322-4562-B98E-9FBE668C96E7}" srcOrd="2" destOrd="0" presId="urn:microsoft.com/office/officeart/2018/2/layout/IconVerticalSolidList"/>
    <dgm:cxn modelId="{36DC7451-7D9E-48EA-B091-09939F007998}" type="presParOf" srcId="{287692A7-6578-4EB5-89C3-FF47D2EC7E70}" destId="{694A36C6-09C5-4F97-96DD-4757A167B53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FD3582-5344-415E-8FCD-0C9AD2870295}" type="doc">
      <dgm:prSet loTypeId="urn:microsoft.com/office/officeart/2011/layout/TabList" loCatId="list" qsTypeId="urn:microsoft.com/office/officeart/2005/8/quickstyle/simple3" qsCatId="simple" csTypeId="urn:microsoft.com/office/officeart/2005/8/colors/colorful5" csCatId="colorful" phldr="1"/>
      <dgm:spPr/>
      <dgm:t>
        <a:bodyPr/>
        <a:lstStyle/>
        <a:p>
          <a:endParaRPr lang="en-US"/>
        </a:p>
      </dgm:t>
    </dgm:pt>
    <dgm:pt modelId="{3C707B8C-BB48-4F46-ACC9-4900D83D6674}">
      <dgm:prSet custT="1"/>
      <dgm:spPr/>
      <dgm:t>
        <a:bodyPr/>
        <a:lstStyle/>
        <a:p>
          <a:r>
            <a:rPr lang="en-US" sz="1600" b="0" dirty="0">
              <a:solidFill>
                <a:schemeClr val="bg1"/>
              </a:solidFill>
            </a:rPr>
            <a:t>Emphasizing Keywords</a:t>
          </a:r>
        </a:p>
      </dgm:t>
    </dgm:pt>
    <dgm:pt modelId="{369876ED-77CF-4738-836F-F0370AE918D8}" type="parTrans" cxnId="{0BA4B515-50D8-420A-8910-96717FF7EAE7}">
      <dgm:prSet/>
      <dgm:spPr/>
      <dgm:t>
        <a:bodyPr/>
        <a:lstStyle/>
        <a:p>
          <a:endParaRPr lang="en-US"/>
        </a:p>
      </dgm:t>
    </dgm:pt>
    <dgm:pt modelId="{12C1D35F-3191-47C4-931E-5978F6ACAFC6}" type="sibTrans" cxnId="{0BA4B515-50D8-420A-8910-96717FF7EAE7}">
      <dgm:prSet/>
      <dgm:spPr/>
      <dgm:t>
        <a:bodyPr/>
        <a:lstStyle/>
        <a:p>
          <a:endParaRPr lang="en-US"/>
        </a:p>
      </dgm:t>
    </dgm:pt>
    <dgm:pt modelId="{0F880DBD-0584-4936-9EAA-D7AA9BB409FD}">
      <dgm:prSet custT="1"/>
      <dgm:spPr/>
      <dgm:t>
        <a:bodyPr/>
        <a:lstStyle/>
        <a:p>
          <a:r>
            <a:rPr lang="en-US" sz="1600" b="0" dirty="0">
              <a:solidFill>
                <a:schemeClr val="bg1"/>
              </a:solidFill>
            </a:rPr>
            <a:t>Organizing Information</a:t>
          </a:r>
        </a:p>
      </dgm:t>
    </dgm:pt>
    <dgm:pt modelId="{4A134E0F-50EC-44CD-B076-07AFC8C2B64B}" type="parTrans" cxnId="{D9068CCE-E05C-4799-AC33-37F8A0669DE4}">
      <dgm:prSet/>
      <dgm:spPr/>
      <dgm:t>
        <a:bodyPr/>
        <a:lstStyle/>
        <a:p>
          <a:endParaRPr lang="en-US"/>
        </a:p>
      </dgm:t>
    </dgm:pt>
    <dgm:pt modelId="{A70C8584-3CE8-4B41-A821-3BACA4D7426E}" type="sibTrans" cxnId="{D9068CCE-E05C-4799-AC33-37F8A0669DE4}">
      <dgm:prSet/>
      <dgm:spPr/>
      <dgm:t>
        <a:bodyPr/>
        <a:lstStyle/>
        <a:p>
          <a:endParaRPr lang="en-US"/>
        </a:p>
      </dgm:t>
    </dgm:pt>
    <dgm:pt modelId="{4F98A529-3700-4874-9EB3-F701C7CBCC81}">
      <dgm:prSet custT="1"/>
      <dgm:spPr/>
      <dgm:t>
        <a:bodyPr/>
        <a:lstStyle/>
        <a:p>
          <a:r>
            <a:rPr lang="en-US" sz="1600" b="0" dirty="0">
              <a:solidFill>
                <a:schemeClr val="bg1"/>
              </a:solidFill>
            </a:rPr>
            <a:t>Adding Novelty</a:t>
          </a:r>
        </a:p>
      </dgm:t>
    </dgm:pt>
    <dgm:pt modelId="{883CB3E1-4E44-4D35-B429-17CD7ED982B7}" type="parTrans" cxnId="{05A978F1-F8E2-4DE9-A39D-4D936D44EE02}">
      <dgm:prSet/>
      <dgm:spPr/>
      <dgm:t>
        <a:bodyPr/>
        <a:lstStyle/>
        <a:p>
          <a:endParaRPr lang="en-US"/>
        </a:p>
      </dgm:t>
    </dgm:pt>
    <dgm:pt modelId="{6ABCE046-7864-4D8F-92FC-89CFB92274DD}" type="sibTrans" cxnId="{05A978F1-F8E2-4DE9-A39D-4D936D44EE02}">
      <dgm:prSet/>
      <dgm:spPr/>
      <dgm:t>
        <a:bodyPr/>
        <a:lstStyle/>
        <a:p>
          <a:endParaRPr lang="en-US"/>
        </a:p>
      </dgm:t>
    </dgm:pt>
    <dgm:pt modelId="{AED807C1-5F48-4E7F-A0B8-15DEAD5C57ED}">
      <dgm:prSet custT="1"/>
      <dgm:spPr/>
      <dgm:t>
        <a:bodyPr/>
        <a:lstStyle/>
        <a:p>
          <a:r>
            <a:rPr lang="en-US" sz="1600" b="0" dirty="0">
              <a:solidFill>
                <a:schemeClr val="bg1"/>
              </a:solidFill>
            </a:rPr>
            <a:t>Simplifying Explanation</a:t>
          </a:r>
        </a:p>
      </dgm:t>
    </dgm:pt>
    <dgm:pt modelId="{7CC0FF0D-FB40-4C0A-9727-EA82983F7C8D}" type="parTrans" cxnId="{544DF335-607F-493F-B349-CC82FC4C912F}">
      <dgm:prSet/>
      <dgm:spPr/>
      <dgm:t>
        <a:bodyPr/>
        <a:lstStyle/>
        <a:p>
          <a:endParaRPr lang="en-US"/>
        </a:p>
      </dgm:t>
    </dgm:pt>
    <dgm:pt modelId="{DCC94242-C0FB-4FC8-BC07-7C2868A74DBF}" type="sibTrans" cxnId="{544DF335-607F-493F-B349-CC82FC4C912F}">
      <dgm:prSet/>
      <dgm:spPr/>
      <dgm:t>
        <a:bodyPr/>
        <a:lstStyle/>
        <a:p>
          <a:endParaRPr lang="en-US"/>
        </a:p>
      </dgm:t>
    </dgm:pt>
    <dgm:pt modelId="{9869C5B3-D4F9-4C2E-808B-D56FE5381D15}">
      <dgm:prSet custT="1"/>
      <dgm:spPr/>
      <dgm:t>
        <a:bodyPr/>
        <a:lstStyle/>
        <a:p>
          <a:r>
            <a:rPr lang="en-US" sz="1600" b="0" dirty="0">
              <a:solidFill>
                <a:schemeClr val="bg1"/>
              </a:solidFill>
            </a:rPr>
            <a:t>Tabular Format</a:t>
          </a:r>
        </a:p>
      </dgm:t>
    </dgm:pt>
    <dgm:pt modelId="{C1995B6C-C85D-41ED-B5EA-0E7E4892FFF8}" type="parTrans" cxnId="{41509D0E-D9EF-4646-9CD1-811A99F12553}">
      <dgm:prSet/>
      <dgm:spPr/>
      <dgm:t>
        <a:bodyPr/>
        <a:lstStyle/>
        <a:p>
          <a:endParaRPr lang="en-US"/>
        </a:p>
      </dgm:t>
    </dgm:pt>
    <dgm:pt modelId="{8299C6BD-9B48-4F88-A6C0-C3A164FF5916}" type="sibTrans" cxnId="{41509D0E-D9EF-4646-9CD1-811A99F12553}">
      <dgm:prSet/>
      <dgm:spPr/>
      <dgm:t>
        <a:bodyPr/>
        <a:lstStyle/>
        <a:p>
          <a:endParaRPr lang="en-US"/>
        </a:p>
      </dgm:t>
    </dgm:pt>
    <dgm:pt modelId="{1E338A0D-75EF-404A-8191-1BA8B9460259}">
      <dgm:prSet custT="1"/>
      <dgm:spPr/>
      <dgm:t>
        <a:bodyPr/>
        <a:lstStyle/>
        <a:p>
          <a:r>
            <a:rPr lang="en-US" sz="1600" b="0" dirty="0">
              <a:solidFill>
                <a:schemeClr val="bg1"/>
              </a:solidFill>
            </a:rPr>
            <a:t>Adjusting Tone</a:t>
          </a:r>
        </a:p>
      </dgm:t>
    </dgm:pt>
    <dgm:pt modelId="{10B9731A-0D1A-4A65-B89D-7575840DBC5C}" type="parTrans" cxnId="{B60C8E13-A445-4CBE-9BB6-4BD307CD400D}">
      <dgm:prSet/>
      <dgm:spPr/>
      <dgm:t>
        <a:bodyPr/>
        <a:lstStyle/>
        <a:p>
          <a:endParaRPr lang="en-US"/>
        </a:p>
      </dgm:t>
    </dgm:pt>
    <dgm:pt modelId="{82B02EB6-33BD-4202-A800-141D3EC71A8F}" type="sibTrans" cxnId="{B60C8E13-A445-4CBE-9BB6-4BD307CD400D}">
      <dgm:prSet/>
      <dgm:spPr/>
      <dgm:t>
        <a:bodyPr/>
        <a:lstStyle/>
        <a:p>
          <a:endParaRPr lang="en-US"/>
        </a:p>
      </dgm:t>
    </dgm:pt>
    <dgm:pt modelId="{B4F22FB9-DEF4-4C63-BF2E-576D92F6B428}">
      <dgm:prSet custT="1"/>
      <dgm:spPr/>
      <dgm:t>
        <a:bodyPr/>
        <a:lstStyle/>
        <a:p>
          <a:r>
            <a:rPr lang="en-US" sz="1600" kern="1200" dirty="0">
              <a:solidFill>
                <a:srgbClr val="000000">
                  <a:hueOff val="0"/>
                  <a:satOff val="0"/>
                  <a:lumOff val="0"/>
                  <a:alphaOff val="0"/>
                </a:srgbClr>
              </a:solidFill>
              <a:latin typeface="Calibri" panose="020F0502020204030204"/>
              <a:ea typeface="+mn-ea"/>
              <a:cs typeface="+mn-cs"/>
            </a:rPr>
            <a:t>Put the single most important keywords in bold formatting</a:t>
          </a:r>
        </a:p>
      </dgm:t>
    </dgm:pt>
    <dgm:pt modelId="{0877E6C9-78D7-4A75-9F1C-5EDF7C61B77B}" type="parTrans" cxnId="{DDFB86D8-9EC3-4FC9-BCF5-153E0CA68097}">
      <dgm:prSet/>
      <dgm:spPr/>
      <dgm:t>
        <a:bodyPr/>
        <a:lstStyle/>
        <a:p>
          <a:endParaRPr lang="en-US"/>
        </a:p>
      </dgm:t>
    </dgm:pt>
    <dgm:pt modelId="{E946C3D8-3120-462D-83BB-EEFAA85CE233}" type="sibTrans" cxnId="{DDFB86D8-9EC3-4FC9-BCF5-153E0CA68097}">
      <dgm:prSet/>
      <dgm:spPr/>
      <dgm:t>
        <a:bodyPr/>
        <a:lstStyle/>
        <a:p>
          <a:endParaRPr lang="en-US"/>
        </a:p>
      </dgm:t>
    </dgm:pt>
    <dgm:pt modelId="{FFA6B570-4214-47F4-9182-ED415FB513CC}">
      <dgm:prSet custT="1"/>
      <dgm:spPr/>
      <dgm:t>
        <a:bodyPr/>
        <a:lstStyle/>
        <a:p>
          <a:r>
            <a:rPr lang="en-US" sz="1600" dirty="0"/>
            <a:t>Now organize this by </a:t>
          </a:r>
          <a:endParaRPr lang="en-US" sz="1600" b="0" dirty="0"/>
        </a:p>
      </dgm:t>
    </dgm:pt>
    <dgm:pt modelId="{2AE8132C-D48F-46B6-A708-1322B5C981A6}" type="parTrans" cxnId="{647114D3-7931-4E21-AE0D-254BB88A8372}">
      <dgm:prSet/>
      <dgm:spPr/>
      <dgm:t>
        <a:bodyPr/>
        <a:lstStyle/>
        <a:p>
          <a:endParaRPr lang="en-US"/>
        </a:p>
      </dgm:t>
    </dgm:pt>
    <dgm:pt modelId="{3F690D2D-2F25-4D59-91CA-9B2F7240B09F}" type="sibTrans" cxnId="{647114D3-7931-4E21-AE0D-254BB88A8372}">
      <dgm:prSet/>
      <dgm:spPr/>
      <dgm:t>
        <a:bodyPr/>
        <a:lstStyle/>
        <a:p>
          <a:endParaRPr lang="en-US"/>
        </a:p>
      </dgm:t>
    </dgm:pt>
    <dgm:pt modelId="{EAF8AE54-C4F8-4BCD-B6A6-737F446D4950}">
      <dgm:prSet custT="1"/>
      <dgm:spPr/>
      <dgm:t>
        <a:bodyPr/>
        <a:lstStyle/>
        <a:p>
          <a:r>
            <a:rPr lang="en-US" sz="1600" dirty="0"/>
            <a:t>Add appropriate emojis to each of these </a:t>
          </a:r>
          <a:endParaRPr lang="en-US" sz="1600" b="0" dirty="0"/>
        </a:p>
      </dgm:t>
    </dgm:pt>
    <dgm:pt modelId="{63712572-AB65-4FDA-8303-CFDB08966E4B}" type="parTrans" cxnId="{43E81C1B-4451-47D6-8907-FB6298CD0601}">
      <dgm:prSet/>
      <dgm:spPr/>
      <dgm:t>
        <a:bodyPr/>
        <a:lstStyle/>
        <a:p>
          <a:endParaRPr lang="en-US"/>
        </a:p>
      </dgm:t>
    </dgm:pt>
    <dgm:pt modelId="{F7E3933A-5956-4928-9949-91C29B289625}" type="sibTrans" cxnId="{43E81C1B-4451-47D6-8907-FB6298CD0601}">
      <dgm:prSet/>
      <dgm:spPr/>
      <dgm:t>
        <a:bodyPr/>
        <a:lstStyle/>
        <a:p>
          <a:endParaRPr lang="en-US"/>
        </a:p>
      </dgm:t>
    </dgm:pt>
    <dgm:pt modelId="{64A722A1-325E-42EC-9207-24409330F32E}">
      <dgm:prSet custT="1"/>
      <dgm:spPr/>
      <dgm:t>
        <a:bodyPr/>
        <a:lstStyle/>
        <a:p>
          <a:r>
            <a:rPr lang="en-US" sz="1600" dirty="0"/>
            <a:t>Can you explain that at the comprehension level of ….</a:t>
          </a:r>
          <a:endParaRPr lang="en-US" sz="1600" b="0" dirty="0"/>
        </a:p>
      </dgm:t>
    </dgm:pt>
    <dgm:pt modelId="{6C9903BE-7DD9-4EAE-8288-9693BEB3D845}" type="parTrans" cxnId="{D2973527-4101-41EF-A2A0-274D5150ACF6}">
      <dgm:prSet/>
      <dgm:spPr/>
      <dgm:t>
        <a:bodyPr/>
        <a:lstStyle/>
        <a:p>
          <a:endParaRPr lang="en-US"/>
        </a:p>
      </dgm:t>
    </dgm:pt>
    <dgm:pt modelId="{36DDE99F-1E1F-4D90-A67D-DFAEF62FC4BB}" type="sibTrans" cxnId="{D2973527-4101-41EF-A2A0-274D5150ACF6}">
      <dgm:prSet/>
      <dgm:spPr/>
      <dgm:t>
        <a:bodyPr/>
        <a:lstStyle/>
        <a:p>
          <a:endParaRPr lang="en-US"/>
        </a:p>
      </dgm:t>
    </dgm:pt>
    <dgm:pt modelId="{42C3B3FD-656B-4797-A235-06DA01E54ADC}">
      <dgm:prSet custT="1"/>
      <dgm:spPr/>
      <dgm:t>
        <a:bodyPr/>
        <a:lstStyle/>
        <a:p>
          <a:r>
            <a:rPr lang="en-US" sz="1600" dirty="0"/>
            <a:t>Put this information in tabular format</a:t>
          </a:r>
          <a:endParaRPr lang="en-US" sz="1600" b="0" dirty="0"/>
        </a:p>
      </dgm:t>
    </dgm:pt>
    <dgm:pt modelId="{6582B16D-D0EC-4806-A33F-7655D3F509BF}" type="parTrans" cxnId="{9DE6EE77-0A42-4234-BB20-4D104C454FA0}">
      <dgm:prSet/>
      <dgm:spPr/>
      <dgm:t>
        <a:bodyPr/>
        <a:lstStyle/>
        <a:p>
          <a:endParaRPr lang="en-US"/>
        </a:p>
      </dgm:t>
    </dgm:pt>
    <dgm:pt modelId="{AAD30261-6225-44E9-A563-BBE241B88308}" type="sibTrans" cxnId="{9DE6EE77-0A42-4234-BB20-4D104C454FA0}">
      <dgm:prSet/>
      <dgm:spPr/>
      <dgm:t>
        <a:bodyPr/>
        <a:lstStyle/>
        <a:p>
          <a:endParaRPr lang="en-US"/>
        </a:p>
      </dgm:t>
    </dgm:pt>
    <dgm:pt modelId="{47FB4723-C5D8-4610-9921-4F2F64A63F14}">
      <dgm:prSet custT="1"/>
      <dgm:spPr/>
      <dgm:t>
        <a:bodyPr/>
        <a:lstStyle/>
        <a:p>
          <a:r>
            <a:rPr lang="en-US" sz="1600" dirty="0"/>
            <a:t>Rewrite this as if you’re ….</a:t>
          </a:r>
          <a:endParaRPr lang="en-US" sz="1600" b="0" dirty="0"/>
        </a:p>
      </dgm:t>
    </dgm:pt>
    <dgm:pt modelId="{78F7735C-67B5-42D2-8069-65ADB2A5C416}" type="parTrans" cxnId="{799A12B6-E614-426D-BD21-8D47D6BDC16D}">
      <dgm:prSet/>
      <dgm:spPr/>
      <dgm:t>
        <a:bodyPr/>
        <a:lstStyle/>
        <a:p>
          <a:endParaRPr lang="en-US"/>
        </a:p>
      </dgm:t>
    </dgm:pt>
    <dgm:pt modelId="{15BB3075-928F-4D75-B922-E6C45B652C76}" type="sibTrans" cxnId="{799A12B6-E614-426D-BD21-8D47D6BDC16D}">
      <dgm:prSet/>
      <dgm:spPr/>
      <dgm:t>
        <a:bodyPr/>
        <a:lstStyle/>
        <a:p>
          <a:endParaRPr lang="en-US"/>
        </a:p>
      </dgm:t>
    </dgm:pt>
    <dgm:pt modelId="{581F4640-0A4C-4F8D-A3C2-E74B63319436}" type="pres">
      <dgm:prSet presAssocID="{83FD3582-5344-415E-8FCD-0C9AD2870295}" presName="Name0" presStyleCnt="0">
        <dgm:presLayoutVars>
          <dgm:chMax/>
          <dgm:chPref val="3"/>
          <dgm:dir/>
          <dgm:animOne val="branch"/>
          <dgm:animLvl val="lvl"/>
        </dgm:presLayoutVars>
      </dgm:prSet>
      <dgm:spPr/>
    </dgm:pt>
    <dgm:pt modelId="{5392269E-DD86-47AF-A810-337FC5F735E9}" type="pres">
      <dgm:prSet presAssocID="{3C707B8C-BB48-4F46-ACC9-4900D83D6674}" presName="composite" presStyleCnt="0"/>
      <dgm:spPr/>
    </dgm:pt>
    <dgm:pt modelId="{29607571-2A4F-4FC3-BBFA-CAB3F6037E4E}" type="pres">
      <dgm:prSet presAssocID="{3C707B8C-BB48-4F46-ACC9-4900D83D6674}" presName="FirstChild" presStyleLbl="revTx" presStyleIdx="0" presStyleCnt="6">
        <dgm:presLayoutVars>
          <dgm:chMax val="0"/>
          <dgm:chPref val="0"/>
          <dgm:bulletEnabled val="1"/>
        </dgm:presLayoutVars>
      </dgm:prSet>
      <dgm:spPr/>
    </dgm:pt>
    <dgm:pt modelId="{B452920C-96C4-4293-AFB0-F5F82778060F}" type="pres">
      <dgm:prSet presAssocID="{3C707B8C-BB48-4F46-ACC9-4900D83D6674}" presName="Parent" presStyleLbl="alignNode1" presStyleIdx="0" presStyleCnt="6">
        <dgm:presLayoutVars>
          <dgm:chMax val="3"/>
          <dgm:chPref val="3"/>
          <dgm:bulletEnabled val="1"/>
        </dgm:presLayoutVars>
      </dgm:prSet>
      <dgm:spPr/>
    </dgm:pt>
    <dgm:pt modelId="{369712C1-1465-43CD-917D-08059DF19D55}" type="pres">
      <dgm:prSet presAssocID="{3C707B8C-BB48-4F46-ACC9-4900D83D6674}" presName="Accent" presStyleLbl="parChTrans1D1" presStyleIdx="0" presStyleCnt="6"/>
      <dgm:spPr/>
    </dgm:pt>
    <dgm:pt modelId="{CFC2C81D-C36C-4270-B048-FF24395F393A}" type="pres">
      <dgm:prSet presAssocID="{12C1D35F-3191-47C4-931E-5978F6ACAFC6}" presName="sibTrans" presStyleCnt="0"/>
      <dgm:spPr/>
    </dgm:pt>
    <dgm:pt modelId="{4E4D1E7C-3D28-43F0-838A-9D879B144D9A}" type="pres">
      <dgm:prSet presAssocID="{0F880DBD-0584-4936-9EAA-D7AA9BB409FD}" presName="composite" presStyleCnt="0"/>
      <dgm:spPr/>
    </dgm:pt>
    <dgm:pt modelId="{9B766A2F-DF23-49E2-8B8A-DEBC56314743}" type="pres">
      <dgm:prSet presAssocID="{0F880DBD-0584-4936-9EAA-D7AA9BB409FD}" presName="FirstChild" presStyleLbl="revTx" presStyleIdx="1" presStyleCnt="6">
        <dgm:presLayoutVars>
          <dgm:chMax val="0"/>
          <dgm:chPref val="0"/>
          <dgm:bulletEnabled val="1"/>
        </dgm:presLayoutVars>
      </dgm:prSet>
      <dgm:spPr/>
    </dgm:pt>
    <dgm:pt modelId="{42F91023-F8A8-4982-8653-73D1BB03C7DA}" type="pres">
      <dgm:prSet presAssocID="{0F880DBD-0584-4936-9EAA-D7AA9BB409FD}" presName="Parent" presStyleLbl="alignNode1" presStyleIdx="1" presStyleCnt="6">
        <dgm:presLayoutVars>
          <dgm:chMax val="3"/>
          <dgm:chPref val="3"/>
          <dgm:bulletEnabled val="1"/>
        </dgm:presLayoutVars>
      </dgm:prSet>
      <dgm:spPr/>
    </dgm:pt>
    <dgm:pt modelId="{2DBAE176-3167-4037-8E58-C996568A70DA}" type="pres">
      <dgm:prSet presAssocID="{0F880DBD-0584-4936-9EAA-D7AA9BB409FD}" presName="Accent" presStyleLbl="parChTrans1D1" presStyleIdx="1" presStyleCnt="6"/>
      <dgm:spPr/>
    </dgm:pt>
    <dgm:pt modelId="{2A8601E5-25E1-4B3C-B49B-6C34B46BF6E0}" type="pres">
      <dgm:prSet presAssocID="{A70C8584-3CE8-4B41-A821-3BACA4D7426E}" presName="sibTrans" presStyleCnt="0"/>
      <dgm:spPr/>
    </dgm:pt>
    <dgm:pt modelId="{794DC550-F212-4851-AE1A-0C912E52E6A7}" type="pres">
      <dgm:prSet presAssocID="{4F98A529-3700-4874-9EB3-F701C7CBCC81}" presName="composite" presStyleCnt="0"/>
      <dgm:spPr/>
    </dgm:pt>
    <dgm:pt modelId="{94B0DB77-9793-40CA-B137-39C531BE1D59}" type="pres">
      <dgm:prSet presAssocID="{4F98A529-3700-4874-9EB3-F701C7CBCC81}" presName="FirstChild" presStyleLbl="revTx" presStyleIdx="2" presStyleCnt="6">
        <dgm:presLayoutVars>
          <dgm:chMax val="0"/>
          <dgm:chPref val="0"/>
          <dgm:bulletEnabled val="1"/>
        </dgm:presLayoutVars>
      </dgm:prSet>
      <dgm:spPr/>
    </dgm:pt>
    <dgm:pt modelId="{103FCF7B-1B07-4F89-A21A-D33AA925946B}" type="pres">
      <dgm:prSet presAssocID="{4F98A529-3700-4874-9EB3-F701C7CBCC81}" presName="Parent" presStyleLbl="alignNode1" presStyleIdx="2" presStyleCnt="6">
        <dgm:presLayoutVars>
          <dgm:chMax val="3"/>
          <dgm:chPref val="3"/>
          <dgm:bulletEnabled val="1"/>
        </dgm:presLayoutVars>
      </dgm:prSet>
      <dgm:spPr/>
    </dgm:pt>
    <dgm:pt modelId="{877ABAD1-2605-4C16-A5A4-0887C21170E4}" type="pres">
      <dgm:prSet presAssocID="{4F98A529-3700-4874-9EB3-F701C7CBCC81}" presName="Accent" presStyleLbl="parChTrans1D1" presStyleIdx="2" presStyleCnt="6"/>
      <dgm:spPr/>
    </dgm:pt>
    <dgm:pt modelId="{4F8EC040-CE97-4D5A-B321-6312D7F01DB2}" type="pres">
      <dgm:prSet presAssocID="{6ABCE046-7864-4D8F-92FC-89CFB92274DD}" presName="sibTrans" presStyleCnt="0"/>
      <dgm:spPr/>
    </dgm:pt>
    <dgm:pt modelId="{E1922952-13B9-4B86-82D3-2FEF357F8A13}" type="pres">
      <dgm:prSet presAssocID="{AED807C1-5F48-4E7F-A0B8-15DEAD5C57ED}" presName="composite" presStyleCnt="0"/>
      <dgm:spPr/>
    </dgm:pt>
    <dgm:pt modelId="{5BBE89C0-AD36-4222-A924-E88100C3FEFE}" type="pres">
      <dgm:prSet presAssocID="{AED807C1-5F48-4E7F-A0B8-15DEAD5C57ED}" presName="FirstChild" presStyleLbl="revTx" presStyleIdx="3" presStyleCnt="6">
        <dgm:presLayoutVars>
          <dgm:chMax val="0"/>
          <dgm:chPref val="0"/>
          <dgm:bulletEnabled val="1"/>
        </dgm:presLayoutVars>
      </dgm:prSet>
      <dgm:spPr/>
    </dgm:pt>
    <dgm:pt modelId="{B5DF904C-BC2F-489C-AF64-002B34F5C723}" type="pres">
      <dgm:prSet presAssocID="{AED807C1-5F48-4E7F-A0B8-15DEAD5C57ED}" presName="Parent" presStyleLbl="alignNode1" presStyleIdx="3" presStyleCnt="6">
        <dgm:presLayoutVars>
          <dgm:chMax val="3"/>
          <dgm:chPref val="3"/>
          <dgm:bulletEnabled val="1"/>
        </dgm:presLayoutVars>
      </dgm:prSet>
      <dgm:spPr/>
    </dgm:pt>
    <dgm:pt modelId="{D8B8CD14-1D52-4D9D-84F5-1EF07A560518}" type="pres">
      <dgm:prSet presAssocID="{AED807C1-5F48-4E7F-A0B8-15DEAD5C57ED}" presName="Accent" presStyleLbl="parChTrans1D1" presStyleIdx="3" presStyleCnt="6"/>
      <dgm:spPr/>
    </dgm:pt>
    <dgm:pt modelId="{09F29DE2-D3B8-4D7F-8FD5-959AB494B0E4}" type="pres">
      <dgm:prSet presAssocID="{DCC94242-C0FB-4FC8-BC07-7C2868A74DBF}" presName="sibTrans" presStyleCnt="0"/>
      <dgm:spPr/>
    </dgm:pt>
    <dgm:pt modelId="{38CB99AB-A94B-4D20-B426-47228B84676B}" type="pres">
      <dgm:prSet presAssocID="{9869C5B3-D4F9-4C2E-808B-D56FE5381D15}" presName="composite" presStyleCnt="0"/>
      <dgm:spPr/>
    </dgm:pt>
    <dgm:pt modelId="{336BBADE-20A0-40B2-9966-3F151FF56E02}" type="pres">
      <dgm:prSet presAssocID="{9869C5B3-D4F9-4C2E-808B-D56FE5381D15}" presName="FirstChild" presStyleLbl="revTx" presStyleIdx="4" presStyleCnt="6">
        <dgm:presLayoutVars>
          <dgm:chMax val="0"/>
          <dgm:chPref val="0"/>
          <dgm:bulletEnabled val="1"/>
        </dgm:presLayoutVars>
      </dgm:prSet>
      <dgm:spPr/>
    </dgm:pt>
    <dgm:pt modelId="{33B56BF4-E14B-414B-B6DC-2BF30B980F91}" type="pres">
      <dgm:prSet presAssocID="{9869C5B3-D4F9-4C2E-808B-D56FE5381D15}" presName="Parent" presStyleLbl="alignNode1" presStyleIdx="4" presStyleCnt="6">
        <dgm:presLayoutVars>
          <dgm:chMax val="3"/>
          <dgm:chPref val="3"/>
          <dgm:bulletEnabled val="1"/>
        </dgm:presLayoutVars>
      </dgm:prSet>
      <dgm:spPr/>
    </dgm:pt>
    <dgm:pt modelId="{00D6560D-257B-4382-8767-FF9591CD734A}" type="pres">
      <dgm:prSet presAssocID="{9869C5B3-D4F9-4C2E-808B-D56FE5381D15}" presName="Accent" presStyleLbl="parChTrans1D1" presStyleIdx="4" presStyleCnt="6"/>
      <dgm:spPr/>
    </dgm:pt>
    <dgm:pt modelId="{AF8F811B-9DE2-4126-9F91-A680E465CCE2}" type="pres">
      <dgm:prSet presAssocID="{8299C6BD-9B48-4F88-A6C0-C3A164FF5916}" presName="sibTrans" presStyleCnt="0"/>
      <dgm:spPr/>
    </dgm:pt>
    <dgm:pt modelId="{3E4754C3-A72D-49C9-BCCF-C116AE0488C5}" type="pres">
      <dgm:prSet presAssocID="{1E338A0D-75EF-404A-8191-1BA8B9460259}" presName="composite" presStyleCnt="0"/>
      <dgm:spPr/>
    </dgm:pt>
    <dgm:pt modelId="{C421E1E7-2EB9-47AB-8EE8-7818C1F5A952}" type="pres">
      <dgm:prSet presAssocID="{1E338A0D-75EF-404A-8191-1BA8B9460259}" presName="FirstChild" presStyleLbl="revTx" presStyleIdx="5" presStyleCnt="6">
        <dgm:presLayoutVars>
          <dgm:chMax val="0"/>
          <dgm:chPref val="0"/>
          <dgm:bulletEnabled val="1"/>
        </dgm:presLayoutVars>
      </dgm:prSet>
      <dgm:spPr/>
    </dgm:pt>
    <dgm:pt modelId="{08728E7D-3C7C-4D2F-8BF3-AF4343391D31}" type="pres">
      <dgm:prSet presAssocID="{1E338A0D-75EF-404A-8191-1BA8B9460259}" presName="Parent" presStyleLbl="alignNode1" presStyleIdx="5" presStyleCnt="6">
        <dgm:presLayoutVars>
          <dgm:chMax val="3"/>
          <dgm:chPref val="3"/>
          <dgm:bulletEnabled val="1"/>
        </dgm:presLayoutVars>
      </dgm:prSet>
      <dgm:spPr/>
    </dgm:pt>
    <dgm:pt modelId="{90873576-0742-4BBE-846F-0B30434C2C81}" type="pres">
      <dgm:prSet presAssocID="{1E338A0D-75EF-404A-8191-1BA8B9460259}" presName="Accent" presStyleLbl="parChTrans1D1" presStyleIdx="5" presStyleCnt="6"/>
      <dgm:spPr/>
    </dgm:pt>
  </dgm:ptLst>
  <dgm:cxnLst>
    <dgm:cxn modelId="{41509D0E-D9EF-4646-9CD1-811A99F12553}" srcId="{83FD3582-5344-415E-8FCD-0C9AD2870295}" destId="{9869C5B3-D4F9-4C2E-808B-D56FE5381D15}" srcOrd="4" destOrd="0" parTransId="{C1995B6C-C85D-41ED-B5EA-0E7E4892FFF8}" sibTransId="{8299C6BD-9B48-4F88-A6C0-C3A164FF5916}"/>
    <dgm:cxn modelId="{B60C8E13-A445-4CBE-9BB6-4BD307CD400D}" srcId="{83FD3582-5344-415E-8FCD-0C9AD2870295}" destId="{1E338A0D-75EF-404A-8191-1BA8B9460259}" srcOrd="5" destOrd="0" parTransId="{10B9731A-0D1A-4A65-B89D-7575840DBC5C}" sibTransId="{82B02EB6-33BD-4202-A800-141D3EC71A8F}"/>
    <dgm:cxn modelId="{0BA4B515-50D8-420A-8910-96717FF7EAE7}" srcId="{83FD3582-5344-415E-8FCD-0C9AD2870295}" destId="{3C707B8C-BB48-4F46-ACC9-4900D83D6674}" srcOrd="0" destOrd="0" parTransId="{369876ED-77CF-4738-836F-F0370AE918D8}" sibTransId="{12C1D35F-3191-47C4-931E-5978F6ACAFC6}"/>
    <dgm:cxn modelId="{78183C17-A083-4F62-AA62-36D1A0C90321}" type="presOf" srcId="{1E338A0D-75EF-404A-8191-1BA8B9460259}" destId="{08728E7D-3C7C-4D2F-8BF3-AF4343391D31}" srcOrd="0" destOrd="0" presId="urn:microsoft.com/office/officeart/2011/layout/TabList"/>
    <dgm:cxn modelId="{43E81C1B-4451-47D6-8907-FB6298CD0601}" srcId="{4F98A529-3700-4874-9EB3-F701C7CBCC81}" destId="{EAF8AE54-C4F8-4BCD-B6A6-737F446D4950}" srcOrd="0" destOrd="0" parTransId="{63712572-AB65-4FDA-8303-CFDB08966E4B}" sibTransId="{F7E3933A-5956-4928-9949-91C29B289625}"/>
    <dgm:cxn modelId="{B382A121-1781-43BF-BE73-71BEC1A87895}" type="presOf" srcId="{47FB4723-C5D8-4610-9921-4F2F64A63F14}" destId="{C421E1E7-2EB9-47AB-8EE8-7818C1F5A952}" srcOrd="0" destOrd="0" presId="urn:microsoft.com/office/officeart/2011/layout/TabList"/>
    <dgm:cxn modelId="{D2973527-4101-41EF-A2A0-274D5150ACF6}" srcId="{AED807C1-5F48-4E7F-A0B8-15DEAD5C57ED}" destId="{64A722A1-325E-42EC-9207-24409330F32E}" srcOrd="0" destOrd="0" parTransId="{6C9903BE-7DD9-4EAE-8288-9693BEB3D845}" sibTransId="{36DDE99F-1E1F-4D90-A67D-DFAEF62FC4BB}"/>
    <dgm:cxn modelId="{03306F29-01D4-4BF8-987B-6A3ADD540A15}" type="presOf" srcId="{64A722A1-325E-42EC-9207-24409330F32E}" destId="{5BBE89C0-AD36-4222-A924-E88100C3FEFE}" srcOrd="0" destOrd="0" presId="urn:microsoft.com/office/officeart/2011/layout/TabList"/>
    <dgm:cxn modelId="{544DF335-607F-493F-B349-CC82FC4C912F}" srcId="{83FD3582-5344-415E-8FCD-0C9AD2870295}" destId="{AED807C1-5F48-4E7F-A0B8-15DEAD5C57ED}" srcOrd="3" destOrd="0" parTransId="{7CC0FF0D-FB40-4C0A-9727-EA82983F7C8D}" sibTransId="{DCC94242-C0FB-4FC8-BC07-7C2868A74DBF}"/>
    <dgm:cxn modelId="{B005FC49-0B8A-4687-ABC8-EE01D0D88D97}" type="presOf" srcId="{FFA6B570-4214-47F4-9182-ED415FB513CC}" destId="{9B766A2F-DF23-49E2-8B8A-DEBC56314743}" srcOrd="0" destOrd="0" presId="urn:microsoft.com/office/officeart/2011/layout/TabList"/>
    <dgm:cxn modelId="{8E48016A-0897-4CEC-BB49-79774C2F9C73}" type="presOf" srcId="{42C3B3FD-656B-4797-A235-06DA01E54ADC}" destId="{336BBADE-20A0-40B2-9966-3F151FF56E02}" srcOrd="0" destOrd="0" presId="urn:microsoft.com/office/officeart/2011/layout/TabList"/>
    <dgm:cxn modelId="{34D4B86F-B2D0-46C3-A7C9-EEDBD72F79ED}" type="presOf" srcId="{B4F22FB9-DEF4-4C63-BF2E-576D92F6B428}" destId="{29607571-2A4F-4FC3-BBFA-CAB3F6037E4E}" srcOrd="0" destOrd="0" presId="urn:microsoft.com/office/officeart/2011/layout/TabList"/>
    <dgm:cxn modelId="{9DE6EE77-0A42-4234-BB20-4D104C454FA0}" srcId="{9869C5B3-D4F9-4C2E-808B-D56FE5381D15}" destId="{42C3B3FD-656B-4797-A235-06DA01E54ADC}" srcOrd="0" destOrd="0" parTransId="{6582B16D-D0EC-4806-A33F-7655D3F509BF}" sibTransId="{AAD30261-6225-44E9-A563-BBE241B88308}"/>
    <dgm:cxn modelId="{DA8B4A79-9E32-4B3B-B2D4-84E2C2CC6DAA}" type="presOf" srcId="{3C707B8C-BB48-4F46-ACC9-4900D83D6674}" destId="{B452920C-96C4-4293-AFB0-F5F82778060F}" srcOrd="0" destOrd="0" presId="urn:microsoft.com/office/officeart/2011/layout/TabList"/>
    <dgm:cxn modelId="{6EE4C986-A7D0-4418-A889-895E84A8B46C}" type="presOf" srcId="{EAF8AE54-C4F8-4BCD-B6A6-737F446D4950}" destId="{94B0DB77-9793-40CA-B137-39C531BE1D59}" srcOrd="0" destOrd="0" presId="urn:microsoft.com/office/officeart/2011/layout/TabList"/>
    <dgm:cxn modelId="{B48B77A4-090D-45FD-9031-CA231881E714}" type="presOf" srcId="{9869C5B3-D4F9-4C2E-808B-D56FE5381D15}" destId="{33B56BF4-E14B-414B-B6DC-2BF30B980F91}" srcOrd="0" destOrd="0" presId="urn:microsoft.com/office/officeart/2011/layout/TabList"/>
    <dgm:cxn modelId="{799A12B6-E614-426D-BD21-8D47D6BDC16D}" srcId="{1E338A0D-75EF-404A-8191-1BA8B9460259}" destId="{47FB4723-C5D8-4610-9921-4F2F64A63F14}" srcOrd="0" destOrd="0" parTransId="{78F7735C-67B5-42D2-8069-65ADB2A5C416}" sibTransId="{15BB3075-928F-4D75-B922-E6C45B652C76}"/>
    <dgm:cxn modelId="{3A59A4BE-078F-4439-974B-58CB21F4F817}" type="presOf" srcId="{AED807C1-5F48-4E7F-A0B8-15DEAD5C57ED}" destId="{B5DF904C-BC2F-489C-AF64-002B34F5C723}" srcOrd="0" destOrd="0" presId="urn:microsoft.com/office/officeart/2011/layout/TabList"/>
    <dgm:cxn modelId="{1E1AE0C3-95DB-4430-A0ED-DA7D54C117FC}" type="presOf" srcId="{4F98A529-3700-4874-9EB3-F701C7CBCC81}" destId="{103FCF7B-1B07-4F89-A21A-D33AA925946B}" srcOrd="0" destOrd="0" presId="urn:microsoft.com/office/officeart/2011/layout/TabList"/>
    <dgm:cxn modelId="{D9068CCE-E05C-4799-AC33-37F8A0669DE4}" srcId="{83FD3582-5344-415E-8FCD-0C9AD2870295}" destId="{0F880DBD-0584-4936-9EAA-D7AA9BB409FD}" srcOrd="1" destOrd="0" parTransId="{4A134E0F-50EC-44CD-B076-07AFC8C2B64B}" sibTransId="{A70C8584-3CE8-4B41-A821-3BACA4D7426E}"/>
    <dgm:cxn modelId="{647114D3-7931-4E21-AE0D-254BB88A8372}" srcId="{0F880DBD-0584-4936-9EAA-D7AA9BB409FD}" destId="{FFA6B570-4214-47F4-9182-ED415FB513CC}" srcOrd="0" destOrd="0" parTransId="{2AE8132C-D48F-46B6-A708-1322B5C981A6}" sibTransId="{3F690D2D-2F25-4D59-91CA-9B2F7240B09F}"/>
    <dgm:cxn modelId="{DDFB86D8-9EC3-4FC9-BCF5-153E0CA68097}" srcId="{3C707B8C-BB48-4F46-ACC9-4900D83D6674}" destId="{B4F22FB9-DEF4-4C63-BF2E-576D92F6B428}" srcOrd="0" destOrd="0" parTransId="{0877E6C9-78D7-4A75-9F1C-5EDF7C61B77B}" sibTransId="{E946C3D8-3120-462D-83BB-EEFAA85CE233}"/>
    <dgm:cxn modelId="{8914B4DA-4431-487D-BC6D-0CB5EA3F2B07}" type="presOf" srcId="{83FD3582-5344-415E-8FCD-0C9AD2870295}" destId="{581F4640-0A4C-4F8D-A3C2-E74B63319436}" srcOrd="0" destOrd="0" presId="urn:microsoft.com/office/officeart/2011/layout/TabList"/>
    <dgm:cxn modelId="{BC3823ED-A0C8-40F0-8C18-B36DAB2D683B}" type="presOf" srcId="{0F880DBD-0584-4936-9EAA-D7AA9BB409FD}" destId="{42F91023-F8A8-4982-8653-73D1BB03C7DA}" srcOrd="0" destOrd="0" presId="urn:microsoft.com/office/officeart/2011/layout/TabList"/>
    <dgm:cxn modelId="{05A978F1-F8E2-4DE9-A39D-4D936D44EE02}" srcId="{83FD3582-5344-415E-8FCD-0C9AD2870295}" destId="{4F98A529-3700-4874-9EB3-F701C7CBCC81}" srcOrd="2" destOrd="0" parTransId="{883CB3E1-4E44-4D35-B429-17CD7ED982B7}" sibTransId="{6ABCE046-7864-4D8F-92FC-89CFB92274DD}"/>
    <dgm:cxn modelId="{25C411DE-CA53-4CBB-B4D5-2F529FB1008B}" type="presParOf" srcId="{581F4640-0A4C-4F8D-A3C2-E74B63319436}" destId="{5392269E-DD86-47AF-A810-337FC5F735E9}" srcOrd="0" destOrd="0" presId="urn:microsoft.com/office/officeart/2011/layout/TabList"/>
    <dgm:cxn modelId="{A305CFFD-CB2F-47D3-93BB-E88FC82F1BBE}" type="presParOf" srcId="{5392269E-DD86-47AF-A810-337FC5F735E9}" destId="{29607571-2A4F-4FC3-BBFA-CAB3F6037E4E}" srcOrd="0" destOrd="0" presId="urn:microsoft.com/office/officeart/2011/layout/TabList"/>
    <dgm:cxn modelId="{B7FC9A00-024B-42E4-A71A-BA1C9FC309FE}" type="presParOf" srcId="{5392269E-DD86-47AF-A810-337FC5F735E9}" destId="{B452920C-96C4-4293-AFB0-F5F82778060F}" srcOrd="1" destOrd="0" presId="urn:microsoft.com/office/officeart/2011/layout/TabList"/>
    <dgm:cxn modelId="{D5D47126-C20C-4DBF-B4AF-3640FE27895F}" type="presParOf" srcId="{5392269E-DD86-47AF-A810-337FC5F735E9}" destId="{369712C1-1465-43CD-917D-08059DF19D55}" srcOrd="2" destOrd="0" presId="urn:microsoft.com/office/officeart/2011/layout/TabList"/>
    <dgm:cxn modelId="{31E5266B-5503-4D01-A1F8-DB281468F0F5}" type="presParOf" srcId="{581F4640-0A4C-4F8D-A3C2-E74B63319436}" destId="{CFC2C81D-C36C-4270-B048-FF24395F393A}" srcOrd="1" destOrd="0" presId="urn:microsoft.com/office/officeart/2011/layout/TabList"/>
    <dgm:cxn modelId="{758F451A-1837-4FA2-BFCA-2CC6D833E68C}" type="presParOf" srcId="{581F4640-0A4C-4F8D-A3C2-E74B63319436}" destId="{4E4D1E7C-3D28-43F0-838A-9D879B144D9A}" srcOrd="2" destOrd="0" presId="urn:microsoft.com/office/officeart/2011/layout/TabList"/>
    <dgm:cxn modelId="{1FD5FA94-E645-4E72-B1A1-86C5C7E33B88}" type="presParOf" srcId="{4E4D1E7C-3D28-43F0-838A-9D879B144D9A}" destId="{9B766A2F-DF23-49E2-8B8A-DEBC56314743}" srcOrd="0" destOrd="0" presId="urn:microsoft.com/office/officeart/2011/layout/TabList"/>
    <dgm:cxn modelId="{5F9EB6A8-60C6-41BB-99BE-56248CE16693}" type="presParOf" srcId="{4E4D1E7C-3D28-43F0-838A-9D879B144D9A}" destId="{42F91023-F8A8-4982-8653-73D1BB03C7DA}" srcOrd="1" destOrd="0" presId="urn:microsoft.com/office/officeart/2011/layout/TabList"/>
    <dgm:cxn modelId="{B666BB29-D843-47EF-8C78-B78F6C3F6492}" type="presParOf" srcId="{4E4D1E7C-3D28-43F0-838A-9D879B144D9A}" destId="{2DBAE176-3167-4037-8E58-C996568A70DA}" srcOrd="2" destOrd="0" presId="urn:microsoft.com/office/officeart/2011/layout/TabList"/>
    <dgm:cxn modelId="{3D964CB4-C9C2-443B-A000-1A8C263718CF}" type="presParOf" srcId="{581F4640-0A4C-4F8D-A3C2-E74B63319436}" destId="{2A8601E5-25E1-4B3C-B49B-6C34B46BF6E0}" srcOrd="3" destOrd="0" presId="urn:microsoft.com/office/officeart/2011/layout/TabList"/>
    <dgm:cxn modelId="{BC2839D4-5738-4CA9-AA90-07A63DC7A025}" type="presParOf" srcId="{581F4640-0A4C-4F8D-A3C2-E74B63319436}" destId="{794DC550-F212-4851-AE1A-0C912E52E6A7}" srcOrd="4" destOrd="0" presId="urn:microsoft.com/office/officeart/2011/layout/TabList"/>
    <dgm:cxn modelId="{602B9431-F1FC-476B-A5A8-DB4A1921F5EA}" type="presParOf" srcId="{794DC550-F212-4851-AE1A-0C912E52E6A7}" destId="{94B0DB77-9793-40CA-B137-39C531BE1D59}" srcOrd="0" destOrd="0" presId="urn:microsoft.com/office/officeart/2011/layout/TabList"/>
    <dgm:cxn modelId="{C0E0461A-BF60-4593-B9A5-CB977848069A}" type="presParOf" srcId="{794DC550-F212-4851-AE1A-0C912E52E6A7}" destId="{103FCF7B-1B07-4F89-A21A-D33AA925946B}" srcOrd="1" destOrd="0" presId="urn:microsoft.com/office/officeart/2011/layout/TabList"/>
    <dgm:cxn modelId="{8893863D-AEB2-4B77-B72B-9348A238C44F}" type="presParOf" srcId="{794DC550-F212-4851-AE1A-0C912E52E6A7}" destId="{877ABAD1-2605-4C16-A5A4-0887C21170E4}" srcOrd="2" destOrd="0" presId="urn:microsoft.com/office/officeart/2011/layout/TabList"/>
    <dgm:cxn modelId="{0B457B41-05F8-49BE-94F7-FC0D6506B0D0}" type="presParOf" srcId="{581F4640-0A4C-4F8D-A3C2-E74B63319436}" destId="{4F8EC040-CE97-4D5A-B321-6312D7F01DB2}" srcOrd="5" destOrd="0" presId="urn:microsoft.com/office/officeart/2011/layout/TabList"/>
    <dgm:cxn modelId="{AC725E50-A576-4846-8B50-0E21FA074D6A}" type="presParOf" srcId="{581F4640-0A4C-4F8D-A3C2-E74B63319436}" destId="{E1922952-13B9-4B86-82D3-2FEF357F8A13}" srcOrd="6" destOrd="0" presId="urn:microsoft.com/office/officeart/2011/layout/TabList"/>
    <dgm:cxn modelId="{FBA8BAA7-92D1-4528-91F9-4DBA95C9781D}" type="presParOf" srcId="{E1922952-13B9-4B86-82D3-2FEF357F8A13}" destId="{5BBE89C0-AD36-4222-A924-E88100C3FEFE}" srcOrd="0" destOrd="0" presId="urn:microsoft.com/office/officeart/2011/layout/TabList"/>
    <dgm:cxn modelId="{D8CD710D-9E43-4328-B3C5-FA0D4F9EBB38}" type="presParOf" srcId="{E1922952-13B9-4B86-82D3-2FEF357F8A13}" destId="{B5DF904C-BC2F-489C-AF64-002B34F5C723}" srcOrd="1" destOrd="0" presId="urn:microsoft.com/office/officeart/2011/layout/TabList"/>
    <dgm:cxn modelId="{44D51924-83AB-4543-A22D-DFB33A0A5648}" type="presParOf" srcId="{E1922952-13B9-4B86-82D3-2FEF357F8A13}" destId="{D8B8CD14-1D52-4D9D-84F5-1EF07A560518}" srcOrd="2" destOrd="0" presId="urn:microsoft.com/office/officeart/2011/layout/TabList"/>
    <dgm:cxn modelId="{EBB4B761-83CD-4E85-883A-9E3FFAE214E8}" type="presParOf" srcId="{581F4640-0A4C-4F8D-A3C2-E74B63319436}" destId="{09F29DE2-D3B8-4D7F-8FD5-959AB494B0E4}" srcOrd="7" destOrd="0" presId="urn:microsoft.com/office/officeart/2011/layout/TabList"/>
    <dgm:cxn modelId="{679FB3F8-0A2A-4765-A702-EA51E9531DCA}" type="presParOf" srcId="{581F4640-0A4C-4F8D-A3C2-E74B63319436}" destId="{38CB99AB-A94B-4D20-B426-47228B84676B}" srcOrd="8" destOrd="0" presId="urn:microsoft.com/office/officeart/2011/layout/TabList"/>
    <dgm:cxn modelId="{E12CF0F8-D613-4729-B2C3-2B8E41A9158E}" type="presParOf" srcId="{38CB99AB-A94B-4D20-B426-47228B84676B}" destId="{336BBADE-20A0-40B2-9966-3F151FF56E02}" srcOrd="0" destOrd="0" presId="urn:microsoft.com/office/officeart/2011/layout/TabList"/>
    <dgm:cxn modelId="{CD5A17E1-A502-4771-9854-EE0C616C1DCD}" type="presParOf" srcId="{38CB99AB-A94B-4D20-B426-47228B84676B}" destId="{33B56BF4-E14B-414B-B6DC-2BF30B980F91}" srcOrd="1" destOrd="0" presId="urn:microsoft.com/office/officeart/2011/layout/TabList"/>
    <dgm:cxn modelId="{DB4AA3E4-7D78-4525-8527-E88BC46AA35E}" type="presParOf" srcId="{38CB99AB-A94B-4D20-B426-47228B84676B}" destId="{00D6560D-257B-4382-8767-FF9591CD734A}" srcOrd="2" destOrd="0" presId="urn:microsoft.com/office/officeart/2011/layout/TabList"/>
    <dgm:cxn modelId="{AC0592C0-33D5-45B7-BB36-591C1B830E12}" type="presParOf" srcId="{581F4640-0A4C-4F8D-A3C2-E74B63319436}" destId="{AF8F811B-9DE2-4126-9F91-A680E465CCE2}" srcOrd="9" destOrd="0" presId="urn:microsoft.com/office/officeart/2011/layout/TabList"/>
    <dgm:cxn modelId="{BE290F24-5F4F-4CCC-B921-2BABC754FF9F}" type="presParOf" srcId="{581F4640-0A4C-4F8D-A3C2-E74B63319436}" destId="{3E4754C3-A72D-49C9-BCCF-C116AE0488C5}" srcOrd="10" destOrd="0" presId="urn:microsoft.com/office/officeart/2011/layout/TabList"/>
    <dgm:cxn modelId="{0E5F175D-F6DD-4904-9DE6-2C9D1968D56E}" type="presParOf" srcId="{3E4754C3-A72D-49C9-BCCF-C116AE0488C5}" destId="{C421E1E7-2EB9-47AB-8EE8-7818C1F5A952}" srcOrd="0" destOrd="0" presId="urn:microsoft.com/office/officeart/2011/layout/TabList"/>
    <dgm:cxn modelId="{3AB96B27-9DA4-4348-B294-5CE767EDD59E}" type="presParOf" srcId="{3E4754C3-A72D-49C9-BCCF-C116AE0488C5}" destId="{08728E7D-3C7C-4D2F-8BF3-AF4343391D31}" srcOrd="1" destOrd="0" presId="urn:microsoft.com/office/officeart/2011/layout/TabList"/>
    <dgm:cxn modelId="{3CE4B591-34EA-4023-A4E9-F75FAC298ACB}" type="presParOf" srcId="{3E4754C3-A72D-49C9-BCCF-C116AE0488C5}" destId="{90873576-0742-4BBE-846F-0B30434C2C81}"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FD3582-5344-415E-8FCD-0C9AD2870295}" type="doc">
      <dgm:prSet loTypeId="urn:microsoft.com/office/officeart/2011/layout/TabList" loCatId="list" qsTypeId="urn:microsoft.com/office/officeart/2005/8/quickstyle/simple3" qsCatId="simple" csTypeId="urn:microsoft.com/office/officeart/2005/8/colors/colorful5" csCatId="colorful" phldr="1"/>
      <dgm:spPr/>
      <dgm:t>
        <a:bodyPr/>
        <a:lstStyle/>
        <a:p>
          <a:endParaRPr lang="en-US"/>
        </a:p>
      </dgm:t>
    </dgm:pt>
    <dgm:pt modelId="{33019D25-138C-4065-978D-33B3737B353B}">
      <dgm:prSet custT="1"/>
      <dgm:spPr/>
      <dgm:t>
        <a:bodyPr/>
        <a:lstStyle/>
        <a:p>
          <a:r>
            <a:rPr lang="en-US" sz="1600" b="0" dirty="0">
              <a:solidFill>
                <a:schemeClr val="bg1"/>
              </a:solidFill>
            </a:rPr>
            <a:t>Adding Personality</a:t>
          </a:r>
        </a:p>
      </dgm:t>
    </dgm:pt>
    <dgm:pt modelId="{1F95FB83-CFC7-4F83-982D-26140ED422F1}" type="parTrans" cxnId="{F4BC41EF-3619-4371-96A5-672BEBEC7329}">
      <dgm:prSet/>
      <dgm:spPr/>
      <dgm:t>
        <a:bodyPr/>
        <a:lstStyle/>
        <a:p>
          <a:endParaRPr lang="en-US"/>
        </a:p>
      </dgm:t>
    </dgm:pt>
    <dgm:pt modelId="{7E2A2F6C-65C1-4E65-8B13-AF3FC526568D}" type="sibTrans" cxnId="{F4BC41EF-3619-4371-96A5-672BEBEC7329}">
      <dgm:prSet/>
      <dgm:spPr/>
      <dgm:t>
        <a:bodyPr/>
        <a:lstStyle/>
        <a:p>
          <a:endParaRPr lang="en-US"/>
        </a:p>
      </dgm:t>
    </dgm:pt>
    <dgm:pt modelId="{01FEB78E-7F30-4F6E-9B04-769C1B0EA62F}">
      <dgm:prSet custT="1"/>
      <dgm:spPr/>
      <dgm:t>
        <a:bodyPr/>
        <a:lstStyle/>
        <a:p>
          <a:r>
            <a:rPr lang="en-US" sz="1600" dirty="0"/>
            <a:t>Write it in the voice of ….</a:t>
          </a:r>
          <a:endParaRPr lang="en-US" sz="1600" b="0" dirty="0"/>
        </a:p>
      </dgm:t>
    </dgm:pt>
    <dgm:pt modelId="{43EADB01-0926-4108-AC90-046C382A0A5C}" type="parTrans" cxnId="{4D3AB8B2-5EC7-4FE1-8D74-74C2C43D30EE}">
      <dgm:prSet/>
      <dgm:spPr/>
      <dgm:t>
        <a:bodyPr/>
        <a:lstStyle/>
        <a:p>
          <a:endParaRPr lang="en-US"/>
        </a:p>
      </dgm:t>
    </dgm:pt>
    <dgm:pt modelId="{B2AB1268-100D-49C3-B746-10422B412BB1}" type="sibTrans" cxnId="{4D3AB8B2-5EC7-4FE1-8D74-74C2C43D30EE}">
      <dgm:prSet/>
      <dgm:spPr/>
      <dgm:t>
        <a:bodyPr/>
        <a:lstStyle/>
        <a:p>
          <a:endParaRPr lang="en-US"/>
        </a:p>
      </dgm:t>
    </dgm:pt>
    <dgm:pt modelId="{EFD60423-9D7B-4C05-9582-C47C69BD124B}">
      <dgm:prSet custT="1"/>
      <dgm:spPr/>
      <dgm:t>
        <a:bodyPr/>
        <a:lstStyle/>
        <a:p>
          <a:r>
            <a:rPr lang="en-US" sz="1600" b="0" dirty="0">
              <a:solidFill>
                <a:schemeClr val="bg1"/>
              </a:solidFill>
            </a:rPr>
            <a:t>Summarization and Expansion</a:t>
          </a:r>
        </a:p>
      </dgm:t>
    </dgm:pt>
    <dgm:pt modelId="{35F378AB-9F9F-466B-8FAF-45CFCC9D1F93}" type="parTrans" cxnId="{C7D77180-300D-415D-99DF-757930E0521C}">
      <dgm:prSet/>
      <dgm:spPr/>
      <dgm:t>
        <a:bodyPr/>
        <a:lstStyle/>
        <a:p>
          <a:endParaRPr lang="en-US"/>
        </a:p>
      </dgm:t>
    </dgm:pt>
    <dgm:pt modelId="{23FB65A1-4FE7-4730-8E33-4B2D5F4A2C2F}" type="sibTrans" cxnId="{C7D77180-300D-415D-99DF-757930E0521C}">
      <dgm:prSet/>
      <dgm:spPr/>
      <dgm:t>
        <a:bodyPr/>
        <a:lstStyle/>
        <a:p>
          <a:endParaRPr lang="en-US"/>
        </a:p>
      </dgm:t>
    </dgm:pt>
    <dgm:pt modelId="{8CA1C3F9-002B-4580-8015-52D32DF6016A}">
      <dgm:prSet custT="1"/>
      <dgm:spPr/>
      <dgm:t>
        <a:bodyPr/>
        <a:lstStyle/>
        <a:p>
          <a:r>
            <a:rPr lang="en-US" sz="1600" dirty="0"/>
            <a:t>Can you expand this summary into ….</a:t>
          </a:r>
          <a:endParaRPr lang="en-US" sz="1600" b="0" dirty="0"/>
        </a:p>
      </dgm:t>
    </dgm:pt>
    <dgm:pt modelId="{4458208D-E5E1-46B0-85EE-AD55071FA3C8}" type="parTrans" cxnId="{1399968E-01C6-49BB-86CA-AE0C4C35708D}">
      <dgm:prSet/>
      <dgm:spPr/>
      <dgm:t>
        <a:bodyPr/>
        <a:lstStyle/>
        <a:p>
          <a:endParaRPr lang="en-US"/>
        </a:p>
      </dgm:t>
    </dgm:pt>
    <dgm:pt modelId="{8DA17171-53FF-4E7F-84F4-DD48F61CB8A7}" type="sibTrans" cxnId="{1399968E-01C6-49BB-86CA-AE0C4C35708D}">
      <dgm:prSet/>
      <dgm:spPr/>
      <dgm:t>
        <a:bodyPr/>
        <a:lstStyle/>
        <a:p>
          <a:endParaRPr lang="en-US"/>
        </a:p>
      </dgm:t>
    </dgm:pt>
    <dgm:pt modelId="{E38D2935-8A00-4328-940F-271FAB1781D9}">
      <dgm:prSet custT="1"/>
      <dgm:spPr/>
      <dgm:t>
        <a:bodyPr/>
        <a:lstStyle/>
        <a:p>
          <a:r>
            <a:rPr lang="en-US" sz="1600" b="0" dirty="0">
              <a:solidFill>
                <a:schemeClr val="bg1"/>
              </a:solidFill>
            </a:rPr>
            <a:t>Comparison and Analysis</a:t>
          </a:r>
        </a:p>
      </dgm:t>
    </dgm:pt>
    <dgm:pt modelId="{5DB94E4E-32C3-479F-802A-B3A68BDAADC0}" type="parTrans" cxnId="{C19937EB-BDD1-4DB0-8352-D1D8D49F8687}">
      <dgm:prSet/>
      <dgm:spPr/>
      <dgm:t>
        <a:bodyPr/>
        <a:lstStyle/>
        <a:p>
          <a:endParaRPr lang="en-US"/>
        </a:p>
      </dgm:t>
    </dgm:pt>
    <dgm:pt modelId="{0C981396-A11D-44D1-9CCD-BF50BFFB6229}" type="sibTrans" cxnId="{C19937EB-BDD1-4DB0-8352-D1D8D49F8687}">
      <dgm:prSet/>
      <dgm:spPr/>
      <dgm:t>
        <a:bodyPr/>
        <a:lstStyle/>
        <a:p>
          <a:endParaRPr lang="en-US"/>
        </a:p>
      </dgm:t>
    </dgm:pt>
    <dgm:pt modelId="{591568B3-A41C-45DB-8946-7A6DEBBEA917}">
      <dgm:prSet custT="1"/>
      <dgm:spPr/>
      <dgm:t>
        <a:bodyPr/>
        <a:lstStyle/>
        <a:p>
          <a:r>
            <a:rPr lang="en-US" sz="1600" dirty="0"/>
            <a:t>Can you compare and contrast … and highlighting the key differences</a:t>
          </a:r>
          <a:endParaRPr lang="en-US" sz="1600" b="0" dirty="0"/>
        </a:p>
      </dgm:t>
    </dgm:pt>
    <dgm:pt modelId="{7374B7F0-0482-4B6B-A109-B1F278961CD6}" type="parTrans" cxnId="{8526144F-4D46-4829-9B8C-B878D2A8F292}">
      <dgm:prSet/>
      <dgm:spPr/>
      <dgm:t>
        <a:bodyPr/>
        <a:lstStyle/>
        <a:p>
          <a:endParaRPr lang="en-US"/>
        </a:p>
      </dgm:t>
    </dgm:pt>
    <dgm:pt modelId="{1C49F27A-17F8-4212-969F-CC65E6E30613}" type="sibTrans" cxnId="{8526144F-4D46-4829-9B8C-B878D2A8F292}">
      <dgm:prSet/>
      <dgm:spPr/>
      <dgm:t>
        <a:bodyPr/>
        <a:lstStyle/>
        <a:p>
          <a:endParaRPr lang="en-US"/>
        </a:p>
      </dgm:t>
    </dgm:pt>
    <dgm:pt modelId="{019F3EA8-13B8-4959-931F-5CC8A7402AFB}">
      <dgm:prSet custT="1"/>
      <dgm:spPr/>
      <dgm:t>
        <a:bodyPr/>
        <a:lstStyle/>
        <a:p>
          <a:r>
            <a:rPr lang="en-US" sz="1600" b="0" dirty="0">
              <a:solidFill>
                <a:schemeClr val="bg1"/>
              </a:solidFill>
            </a:rPr>
            <a:t>Key Takeaways</a:t>
          </a:r>
        </a:p>
      </dgm:t>
    </dgm:pt>
    <dgm:pt modelId="{71852BEC-6D05-4B6D-9F2B-AF97D2D49618}" type="parTrans" cxnId="{C294BFEC-88A7-4793-975C-4CEE7BE2B1F1}">
      <dgm:prSet/>
      <dgm:spPr/>
      <dgm:t>
        <a:bodyPr/>
        <a:lstStyle/>
        <a:p>
          <a:endParaRPr lang="en-US"/>
        </a:p>
      </dgm:t>
    </dgm:pt>
    <dgm:pt modelId="{DFA74C0C-A927-41CB-A8EC-290E8CB93B12}" type="sibTrans" cxnId="{C294BFEC-88A7-4793-975C-4CEE7BE2B1F1}">
      <dgm:prSet/>
      <dgm:spPr/>
      <dgm:t>
        <a:bodyPr/>
        <a:lstStyle/>
        <a:p>
          <a:endParaRPr lang="en-US"/>
        </a:p>
      </dgm:t>
    </dgm:pt>
    <dgm:pt modelId="{F1B22D94-80D4-4F00-B131-2CAE0325A382}">
      <dgm:prSet custT="1"/>
      <dgm:spPr/>
      <dgm:t>
        <a:bodyPr/>
        <a:lstStyle/>
        <a:p>
          <a:r>
            <a:rPr lang="en-US" sz="1600" dirty="0"/>
            <a:t>What are the top three key takeaways </a:t>
          </a:r>
          <a:endParaRPr lang="en-US" sz="1600" b="0" dirty="0"/>
        </a:p>
      </dgm:t>
    </dgm:pt>
    <dgm:pt modelId="{3B7DE733-26E9-4A24-9E69-43CBDDDC8951}" type="parTrans" cxnId="{FC5D2EEA-8711-4516-BFC0-58DC116F2DF8}">
      <dgm:prSet/>
      <dgm:spPr/>
      <dgm:t>
        <a:bodyPr/>
        <a:lstStyle/>
        <a:p>
          <a:endParaRPr lang="en-US"/>
        </a:p>
      </dgm:t>
    </dgm:pt>
    <dgm:pt modelId="{98942BA7-876E-4438-ABED-19CEA4C17627}" type="sibTrans" cxnId="{FC5D2EEA-8711-4516-BFC0-58DC116F2DF8}">
      <dgm:prSet/>
      <dgm:spPr/>
      <dgm:t>
        <a:bodyPr/>
        <a:lstStyle/>
        <a:p>
          <a:endParaRPr lang="en-US"/>
        </a:p>
      </dgm:t>
    </dgm:pt>
    <dgm:pt modelId="{41FAF469-4F36-4653-A2CB-85E312749573}">
      <dgm:prSet custT="1"/>
      <dgm:spPr/>
      <dgm:t>
        <a:bodyPr/>
        <a:lstStyle/>
        <a:p>
          <a:r>
            <a:rPr lang="en-US" sz="1600" b="0" dirty="0">
              <a:solidFill>
                <a:schemeClr val="bg1"/>
              </a:solidFill>
            </a:rPr>
            <a:t>Expert Point of View</a:t>
          </a:r>
        </a:p>
      </dgm:t>
    </dgm:pt>
    <dgm:pt modelId="{DFD53FC7-09A3-441D-B98B-D46598C27DA8}" type="parTrans" cxnId="{C6A2697D-A9F5-428C-939F-ECD9773BBB80}">
      <dgm:prSet/>
      <dgm:spPr/>
      <dgm:t>
        <a:bodyPr/>
        <a:lstStyle/>
        <a:p>
          <a:endParaRPr lang="en-US"/>
        </a:p>
      </dgm:t>
    </dgm:pt>
    <dgm:pt modelId="{00250D42-7EEF-4B76-8F02-C3B9C99BBD91}" type="sibTrans" cxnId="{C6A2697D-A9F5-428C-939F-ECD9773BBB80}">
      <dgm:prSet/>
      <dgm:spPr/>
      <dgm:t>
        <a:bodyPr/>
        <a:lstStyle/>
        <a:p>
          <a:endParaRPr lang="en-US"/>
        </a:p>
      </dgm:t>
    </dgm:pt>
    <dgm:pt modelId="{28FB81BC-3AC2-4497-9E15-08BB71A72519}">
      <dgm:prSet custT="1"/>
      <dgm:spPr/>
      <dgm:t>
        <a:bodyPr/>
        <a:lstStyle/>
        <a:p>
          <a:r>
            <a:rPr lang="en-US" sz="1600" dirty="0"/>
            <a:t>What would an expert suggest</a:t>
          </a:r>
          <a:endParaRPr lang="en-US" sz="1600" b="0" dirty="0"/>
        </a:p>
      </dgm:t>
    </dgm:pt>
    <dgm:pt modelId="{8D6C1BB5-AC63-408C-BC70-1ADBC5189254}" type="parTrans" cxnId="{B9FF824D-2863-41B6-9D56-9139813DC604}">
      <dgm:prSet/>
      <dgm:spPr/>
      <dgm:t>
        <a:bodyPr/>
        <a:lstStyle/>
        <a:p>
          <a:endParaRPr lang="en-US"/>
        </a:p>
      </dgm:t>
    </dgm:pt>
    <dgm:pt modelId="{95CA6BA7-905C-4E91-B7C9-6873F398771E}" type="sibTrans" cxnId="{B9FF824D-2863-41B6-9D56-9139813DC604}">
      <dgm:prSet/>
      <dgm:spPr/>
      <dgm:t>
        <a:bodyPr/>
        <a:lstStyle/>
        <a:p>
          <a:endParaRPr lang="en-US"/>
        </a:p>
      </dgm:t>
    </dgm:pt>
    <dgm:pt modelId="{55B8314F-BBCC-46AA-B00E-B2C5CA7B5EBD}">
      <dgm:prSet custT="1"/>
      <dgm:spPr/>
      <dgm:t>
        <a:bodyPr/>
        <a:lstStyle/>
        <a:p>
          <a:r>
            <a:rPr lang="en-US" sz="1600" b="0" dirty="0">
              <a:solidFill>
                <a:schemeClr val="bg1"/>
              </a:solidFill>
            </a:rPr>
            <a:t>Bullet Point Lists</a:t>
          </a:r>
        </a:p>
      </dgm:t>
    </dgm:pt>
    <dgm:pt modelId="{4AEB7BF9-5CBC-4FE6-9154-D5F979E9C845}" type="parTrans" cxnId="{11D474BD-38B5-48F1-B7F5-A8D23ADC56D0}">
      <dgm:prSet/>
      <dgm:spPr/>
      <dgm:t>
        <a:bodyPr/>
        <a:lstStyle/>
        <a:p>
          <a:endParaRPr lang="en-US"/>
        </a:p>
      </dgm:t>
    </dgm:pt>
    <dgm:pt modelId="{D5C336A9-935D-4C4B-B128-3859039A7022}" type="sibTrans" cxnId="{11D474BD-38B5-48F1-B7F5-A8D23ADC56D0}">
      <dgm:prSet/>
      <dgm:spPr/>
      <dgm:t>
        <a:bodyPr/>
        <a:lstStyle/>
        <a:p>
          <a:endParaRPr lang="en-US"/>
        </a:p>
      </dgm:t>
    </dgm:pt>
    <dgm:pt modelId="{90E9AA4A-FF03-434C-8AE8-EA4C8B950933}">
      <dgm:prSet custT="1"/>
      <dgm:spPr/>
      <dgm:t>
        <a:bodyPr/>
        <a:lstStyle/>
        <a:p>
          <a:r>
            <a:rPr lang="en-US" sz="1600" dirty="0"/>
            <a:t>Can you put it into a bullet point list</a:t>
          </a:r>
          <a:endParaRPr lang="en-US" sz="1600" b="0" dirty="0"/>
        </a:p>
      </dgm:t>
    </dgm:pt>
    <dgm:pt modelId="{D7AC0DBE-088C-4948-A936-5B38F8454C75}" type="parTrans" cxnId="{D9584B94-C46C-45B0-B9B6-697BBB5A271A}">
      <dgm:prSet/>
      <dgm:spPr/>
      <dgm:t>
        <a:bodyPr/>
        <a:lstStyle/>
        <a:p>
          <a:endParaRPr lang="en-US"/>
        </a:p>
      </dgm:t>
    </dgm:pt>
    <dgm:pt modelId="{0290ACF6-0040-4291-ACFB-A90CFA84F285}" type="sibTrans" cxnId="{D9584B94-C46C-45B0-B9B6-697BBB5A271A}">
      <dgm:prSet/>
      <dgm:spPr/>
      <dgm:t>
        <a:bodyPr/>
        <a:lstStyle/>
        <a:p>
          <a:endParaRPr lang="en-US"/>
        </a:p>
      </dgm:t>
    </dgm:pt>
    <dgm:pt modelId="{581F4640-0A4C-4F8D-A3C2-E74B63319436}" type="pres">
      <dgm:prSet presAssocID="{83FD3582-5344-415E-8FCD-0C9AD2870295}" presName="Name0" presStyleCnt="0">
        <dgm:presLayoutVars>
          <dgm:chMax/>
          <dgm:chPref val="3"/>
          <dgm:dir/>
          <dgm:animOne val="branch"/>
          <dgm:animLvl val="lvl"/>
        </dgm:presLayoutVars>
      </dgm:prSet>
      <dgm:spPr/>
    </dgm:pt>
    <dgm:pt modelId="{450D51E2-01EE-4667-857F-35AD0D304F4F}" type="pres">
      <dgm:prSet presAssocID="{33019D25-138C-4065-978D-33B3737B353B}" presName="composite" presStyleCnt="0"/>
      <dgm:spPr/>
    </dgm:pt>
    <dgm:pt modelId="{C51609A3-283C-4382-9912-955EF33FD1E5}" type="pres">
      <dgm:prSet presAssocID="{33019D25-138C-4065-978D-33B3737B353B}" presName="FirstChild" presStyleLbl="revTx" presStyleIdx="0" presStyleCnt="6">
        <dgm:presLayoutVars>
          <dgm:chMax val="0"/>
          <dgm:chPref val="0"/>
          <dgm:bulletEnabled val="1"/>
        </dgm:presLayoutVars>
      </dgm:prSet>
      <dgm:spPr/>
    </dgm:pt>
    <dgm:pt modelId="{72CEC2B7-99D6-44F9-AB1A-15C518AD92AA}" type="pres">
      <dgm:prSet presAssocID="{33019D25-138C-4065-978D-33B3737B353B}" presName="Parent" presStyleLbl="alignNode1" presStyleIdx="0" presStyleCnt="6">
        <dgm:presLayoutVars>
          <dgm:chMax val="3"/>
          <dgm:chPref val="3"/>
          <dgm:bulletEnabled val="1"/>
        </dgm:presLayoutVars>
      </dgm:prSet>
      <dgm:spPr/>
    </dgm:pt>
    <dgm:pt modelId="{1F2E9B60-3F9C-4B69-977E-9221C62C3119}" type="pres">
      <dgm:prSet presAssocID="{33019D25-138C-4065-978D-33B3737B353B}" presName="Accent" presStyleLbl="parChTrans1D1" presStyleIdx="0" presStyleCnt="6"/>
      <dgm:spPr/>
    </dgm:pt>
    <dgm:pt modelId="{E1F89BE9-9AAF-49BB-B87B-E75B6DD333A6}" type="pres">
      <dgm:prSet presAssocID="{7E2A2F6C-65C1-4E65-8B13-AF3FC526568D}" presName="sibTrans" presStyleCnt="0"/>
      <dgm:spPr/>
    </dgm:pt>
    <dgm:pt modelId="{F781F87F-4D1C-40CD-A61B-958EB53A5740}" type="pres">
      <dgm:prSet presAssocID="{EFD60423-9D7B-4C05-9582-C47C69BD124B}" presName="composite" presStyleCnt="0"/>
      <dgm:spPr/>
    </dgm:pt>
    <dgm:pt modelId="{C799450D-B568-4CFD-B588-73BEC58148D1}" type="pres">
      <dgm:prSet presAssocID="{EFD60423-9D7B-4C05-9582-C47C69BD124B}" presName="FirstChild" presStyleLbl="revTx" presStyleIdx="1" presStyleCnt="6">
        <dgm:presLayoutVars>
          <dgm:chMax val="0"/>
          <dgm:chPref val="0"/>
          <dgm:bulletEnabled val="1"/>
        </dgm:presLayoutVars>
      </dgm:prSet>
      <dgm:spPr/>
    </dgm:pt>
    <dgm:pt modelId="{7BE1C453-CA81-46DA-A806-A7C0FE071CBC}" type="pres">
      <dgm:prSet presAssocID="{EFD60423-9D7B-4C05-9582-C47C69BD124B}" presName="Parent" presStyleLbl="alignNode1" presStyleIdx="1" presStyleCnt="6">
        <dgm:presLayoutVars>
          <dgm:chMax val="3"/>
          <dgm:chPref val="3"/>
          <dgm:bulletEnabled val="1"/>
        </dgm:presLayoutVars>
      </dgm:prSet>
      <dgm:spPr/>
    </dgm:pt>
    <dgm:pt modelId="{DBA43438-C528-4862-B337-462B4C8389CB}" type="pres">
      <dgm:prSet presAssocID="{EFD60423-9D7B-4C05-9582-C47C69BD124B}" presName="Accent" presStyleLbl="parChTrans1D1" presStyleIdx="1" presStyleCnt="6"/>
      <dgm:spPr/>
    </dgm:pt>
    <dgm:pt modelId="{75FFD64F-DE97-4ACD-9F95-766347183AA7}" type="pres">
      <dgm:prSet presAssocID="{23FB65A1-4FE7-4730-8E33-4B2D5F4A2C2F}" presName="sibTrans" presStyleCnt="0"/>
      <dgm:spPr/>
    </dgm:pt>
    <dgm:pt modelId="{F5EFBC23-AFCB-4DE6-89AE-9B3DE23E0654}" type="pres">
      <dgm:prSet presAssocID="{E38D2935-8A00-4328-940F-271FAB1781D9}" presName="composite" presStyleCnt="0"/>
      <dgm:spPr/>
    </dgm:pt>
    <dgm:pt modelId="{4171ECAD-C0E1-4597-9FD5-85B553A2D9AE}" type="pres">
      <dgm:prSet presAssocID="{E38D2935-8A00-4328-940F-271FAB1781D9}" presName="FirstChild" presStyleLbl="revTx" presStyleIdx="2" presStyleCnt="6">
        <dgm:presLayoutVars>
          <dgm:chMax val="0"/>
          <dgm:chPref val="0"/>
          <dgm:bulletEnabled val="1"/>
        </dgm:presLayoutVars>
      </dgm:prSet>
      <dgm:spPr/>
    </dgm:pt>
    <dgm:pt modelId="{720BAEBF-99B0-416C-A737-DC1B2DBDFB87}" type="pres">
      <dgm:prSet presAssocID="{E38D2935-8A00-4328-940F-271FAB1781D9}" presName="Parent" presStyleLbl="alignNode1" presStyleIdx="2" presStyleCnt="6">
        <dgm:presLayoutVars>
          <dgm:chMax val="3"/>
          <dgm:chPref val="3"/>
          <dgm:bulletEnabled val="1"/>
        </dgm:presLayoutVars>
      </dgm:prSet>
      <dgm:spPr/>
    </dgm:pt>
    <dgm:pt modelId="{74CDCD6D-E2AE-4D75-B818-A248C274F25E}" type="pres">
      <dgm:prSet presAssocID="{E38D2935-8A00-4328-940F-271FAB1781D9}" presName="Accent" presStyleLbl="parChTrans1D1" presStyleIdx="2" presStyleCnt="6"/>
      <dgm:spPr/>
    </dgm:pt>
    <dgm:pt modelId="{CEFEFF95-7D33-451E-9FBF-5AA18ACA8E50}" type="pres">
      <dgm:prSet presAssocID="{0C981396-A11D-44D1-9CCD-BF50BFFB6229}" presName="sibTrans" presStyleCnt="0"/>
      <dgm:spPr/>
    </dgm:pt>
    <dgm:pt modelId="{2F7EB029-7D83-4547-810B-63A51E970F54}" type="pres">
      <dgm:prSet presAssocID="{019F3EA8-13B8-4959-931F-5CC8A7402AFB}" presName="composite" presStyleCnt="0"/>
      <dgm:spPr/>
    </dgm:pt>
    <dgm:pt modelId="{3F3777C3-3B75-4E22-8FC9-FCBAD4179CC7}" type="pres">
      <dgm:prSet presAssocID="{019F3EA8-13B8-4959-931F-5CC8A7402AFB}" presName="FirstChild" presStyleLbl="revTx" presStyleIdx="3" presStyleCnt="6">
        <dgm:presLayoutVars>
          <dgm:chMax val="0"/>
          <dgm:chPref val="0"/>
          <dgm:bulletEnabled val="1"/>
        </dgm:presLayoutVars>
      </dgm:prSet>
      <dgm:spPr/>
    </dgm:pt>
    <dgm:pt modelId="{B52087F3-DD91-43A9-AABE-29A045B8B152}" type="pres">
      <dgm:prSet presAssocID="{019F3EA8-13B8-4959-931F-5CC8A7402AFB}" presName="Parent" presStyleLbl="alignNode1" presStyleIdx="3" presStyleCnt="6">
        <dgm:presLayoutVars>
          <dgm:chMax val="3"/>
          <dgm:chPref val="3"/>
          <dgm:bulletEnabled val="1"/>
        </dgm:presLayoutVars>
      </dgm:prSet>
      <dgm:spPr/>
    </dgm:pt>
    <dgm:pt modelId="{5619B669-5A08-4FE8-917F-EAC757C91D4B}" type="pres">
      <dgm:prSet presAssocID="{019F3EA8-13B8-4959-931F-5CC8A7402AFB}" presName="Accent" presStyleLbl="parChTrans1D1" presStyleIdx="3" presStyleCnt="6"/>
      <dgm:spPr/>
    </dgm:pt>
    <dgm:pt modelId="{319DFAB5-89C7-43D5-A64F-B6051397D366}" type="pres">
      <dgm:prSet presAssocID="{DFA74C0C-A927-41CB-A8EC-290E8CB93B12}" presName="sibTrans" presStyleCnt="0"/>
      <dgm:spPr/>
    </dgm:pt>
    <dgm:pt modelId="{5C3A906A-949E-4673-9574-74F323AE3C37}" type="pres">
      <dgm:prSet presAssocID="{41FAF469-4F36-4653-A2CB-85E312749573}" presName="composite" presStyleCnt="0"/>
      <dgm:spPr/>
    </dgm:pt>
    <dgm:pt modelId="{256E42B3-8343-42D2-9B4D-5BB71F3B345B}" type="pres">
      <dgm:prSet presAssocID="{41FAF469-4F36-4653-A2CB-85E312749573}" presName="FirstChild" presStyleLbl="revTx" presStyleIdx="4" presStyleCnt="6">
        <dgm:presLayoutVars>
          <dgm:chMax val="0"/>
          <dgm:chPref val="0"/>
          <dgm:bulletEnabled val="1"/>
        </dgm:presLayoutVars>
      </dgm:prSet>
      <dgm:spPr/>
    </dgm:pt>
    <dgm:pt modelId="{67EE4E64-9961-4A89-B5EE-D8AC85562865}" type="pres">
      <dgm:prSet presAssocID="{41FAF469-4F36-4653-A2CB-85E312749573}" presName="Parent" presStyleLbl="alignNode1" presStyleIdx="4" presStyleCnt="6">
        <dgm:presLayoutVars>
          <dgm:chMax val="3"/>
          <dgm:chPref val="3"/>
          <dgm:bulletEnabled val="1"/>
        </dgm:presLayoutVars>
      </dgm:prSet>
      <dgm:spPr/>
    </dgm:pt>
    <dgm:pt modelId="{FA4A78EE-E2E0-4A87-BB24-61FF735E6CB4}" type="pres">
      <dgm:prSet presAssocID="{41FAF469-4F36-4653-A2CB-85E312749573}" presName="Accent" presStyleLbl="parChTrans1D1" presStyleIdx="4" presStyleCnt="6"/>
      <dgm:spPr/>
    </dgm:pt>
    <dgm:pt modelId="{A0FE4230-822A-4CE2-BA2E-394A40A4F4E4}" type="pres">
      <dgm:prSet presAssocID="{00250D42-7EEF-4B76-8F02-C3B9C99BBD91}" presName="sibTrans" presStyleCnt="0"/>
      <dgm:spPr/>
    </dgm:pt>
    <dgm:pt modelId="{9D623996-79B1-4D81-A9F2-4829A72C48E4}" type="pres">
      <dgm:prSet presAssocID="{55B8314F-BBCC-46AA-B00E-B2C5CA7B5EBD}" presName="composite" presStyleCnt="0"/>
      <dgm:spPr/>
    </dgm:pt>
    <dgm:pt modelId="{86149B2E-1719-42C2-A5D1-28A51F5EEE6F}" type="pres">
      <dgm:prSet presAssocID="{55B8314F-BBCC-46AA-B00E-B2C5CA7B5EBD}" presName="FirstChild" presStyleLbl="revTx" presStyleIdx="5" presStyleCnt="6">
        <dgm:presLayoutVars>
          <dgm:chMax val="0"/>
          <dgm:chPref val="0"/>
          <dgm:bulletEnabled val="1"/>
        </dgm:presLayoutVars>
      </dgm:prSet>
      <dgm:spPr/>
    </dgm:pt>
    <dgm:pt modelId="{8FC601A9-5780-4A93-B3AE-05896B42D655}" type="pres">
      <dgm:prSet presAssocID="{55B8314F-BBCC-46AA-B00E-B2C5CA7B5EBD}" presName="Parent" presStyleLbl="alignNode1" presStyleIdx="5" presStyleCnt="6">
        <dgm:presLayoutVars>
          <dgm:chMax val="3"/>
          <dgm:chPref val="3"/>
          <dgm:bulletEnabled val="1"/>
        </dgm:presLayoutVars>
      </dgm:prSet>
      <dgm:spPr/>
    </dgm:pt>
    <dgm:pt modelId="{374E5AAB-8F2B-4CE9-B1AD-BEC98ABADAA6}" type="pres">
      <dgm:prSet presAssocID="{55B8314F-BBCC-46AA-B00E-B2C5CA7B5EBD}" presName="Accent" presStyleLbl="parChTrans1D1" presStyleIdx="5" presStyleCnt="6"/>
      <dgm:spPr/>
    </dgm:pt>
  </dgm:ptLst>
  <dgm:cxnLst>
    <dgm:cxn modelId="{A78C5401-3433-4A19-8155-BC67B18495DC}" type="presOf" srcId="{E38D2935-8A00-4328-940F-271FAB1781D9}" destId="{720BAEBF-99B0-416C-A737-DC1B2DBDFB87}" srcOrd="0" destOrd="0" presId="urn:microsoft.com/office/officeart/2011/layout/TabList"/>
    <dgm:cxn modelId="{B16A5701-3E64-4432-A342-109F3F54CBC8}" type="presOf" srcId="{EFD60423-9D7B-4C05-9582-C47C69BD124B}" destId="{7BE1C453-CA81-46DA-A806-A7C0FE071CBC}" srcOrd="0" destOrd="0" presId="urn:microsoft.com/office/officeart/2011/layout/TabList"/>
    <dgm:cxn modelId="{30BFBE1F-D695-481A-B193-7A1F4238B620}" type="presOf" srcId="{90E9AA4A-FF03-434C-8AE8-EA4C8B950933}" destId="{86149B2E-1719-42C2-A5D1-28A51F5EEE6F}" srcOrd="0" destOrd="0" presId="urn:microsoft.com/office/officeart/2011/layout/TabList"/>
    <dgm:cxn modelId="{0B93E56A-FC34-437A-A595-06DC86DA36DF}" type="presOf" srcId="{8CA1C3F9-002B-4580-8015-52D32DF6016A}" destId="{C799450D-B568-4CFD-B588-73BEC58148D1}" srcOrd="0" destOrd="0" presId="urn:microsoft.com/office/officeart/2011/layout/TabList"/>
    <dgm:cxn modelId="{B9FF824D-2863-41B6-9D56-9139813DC604}" srcId="{41FAF469-4F36-4653-A2CB-85E312749573}" destId="{28FB81BC-3AC2-4497-9E15-08BB71A72519}" srcOrd="0" destOrd="0" parTransId="{8D6C1BB5-AC63-408C-BC70-1ADBC5189254}" sibTransId="{95CA6BA7-905C-4E91-B7C9-6873F398771E}"/>
    <dgm:cxn modelId="{8526144F-4D46-4829-9B8C-B878D2A8F292}" srcId="{E38D2935-8A00-4328-940F-271FAB1781D9}" destId="{591568B3-A41C-45DB-8946-7A6DEBBEA917}" srcOrd="0" destOrd="0" parTransId="{7374B7F0-0482-4B6B-A109-B1F278961CD6}" sibTransId="{1C49F27A-17F8-4212-969F-CC65E6E30613}"/>
    <dgm:cxn modelId="{3DFBFB70-6A1D-40CC-A898-850337E130AC}" type="presOf" srcId="{F1B22D94-80D4-4F00-B131-2CAE0325A382}" destId="{3F3777C3-3B75-4E22-8FC9-FCBAD4179CC7}" srcOrd="0" destOrd="0" presId="urn:microsoft.com/office/officeart/2011/layout/TabList"/>
    <dgm:cxn modelId="{C6A2697D-A9F5-428C-939F-ECD9773BBB80}" srcId="{83FD3582-5344-415E-8FCD-0C9AD2870295}" destId="{41FAF469-4F36-4653-A2CB-85E312749573}" srcOrd="4" destOrd="0" parTransId="{DFD53FC7-09A3-441D-B98B-D46598C27DA8}" sibTransId="{00250D42-7EEF-4B76-8F02-C3B9C99BBD91}"/>
    <dgm:cxn modelId="{C7D77180-300D-415D-99DF-757930E0521C}" srcId="{83FD3582-5344-415E-8FCD-0C9AD2870295}" destId="{EFD60423-9D7B-4C05-9582-C47C69BD124B}" srcOrd="1" destOrd="0" parTransId="{35F378AB-9F9F-466B-8FAF-45CFCC9D1F93}" sibTransId="{23FB65A1-4FE7-4730-8E33-4B2D5F4A2C2F}"/>
    <dgm:cxn modelId="{FEEFD986-7A67-414F-99AB-611ADF80FB1F}" type="presOf" srcId="{01FEB78E-7F30-4F6E-9B04-769C1B0EA62F}" destId="{C51609A3-283C-4382-9912-955EF33FD1E5}" srcOrd="0" destOrd="0" presId="urn:microsoft.com/office/officeart/2011/layout/TabList"/>
    <dgm:cxn modelId="{1399968E-01C6-49BB-86CA-AE0C4C35708D}" srcId="{EFD60423-9D7B-4C05-9582-C47C69BD124B}" destId="{8CA1C3F9-002B-4580-8015-52D32DF6016A}" srcOrd="0" destOrd="0" parTransId="{4458208D-E5E1-46B0-85EE-AD55071FA3C8}" sibTransId="{8DA17171-53FF-4E7F-84F4-DD48F61CB8A7}"/>
    <dgm:cxn modelId="{D9584B94-C46C-45B0-B9B6-697BBB5A271A}" srcId="{55B8314F-BBCC-46AA-B00E-B2C5CA7B5EBD}" destId="{90E9AA4A-FF03-434C-8AE8-EA4C8B950933}" srcOrd="0" destOrd="0" parTransId="{D7AC0DBE-088C-4948-A936-5B38F8454C75}" sibTransId="{0290ACF6-0040-4291-ACFB-A90CFA84F285}"/>
    <dgm:cxn modelId="{B8269D98-FCD4-42B2-BB74-377268BD8DD7}" type="presOf" srcId="{591568B3-A41C-45DB-8946-7A6DEBBEA917}" destId="{4171ECAD-C0E1-4597-9FD5-85B553A2D9AE}" srcOrd="0" destOrd="0" presId="urn:microsoft.com/office/officeart/2011/layout/TabList"/>
    <dgm:cxn modelId="{74259FA9-EFCB-48C0-B714-76788674D9E1}" type="presOf" srcId="{55B8314F-BBCC-46AA-B00E-B2C5CA7B5EBD}" destId="{8FC601A9-5780-4A93-B3AE-05896B42D655}" srcOrd="0" destOrd="0" presId="urn:microsoft.com/office/officeart/2011/layout/TabList"/>
    <dgm:cxn modelId="{4D3AB8B2-5EC7-4FE1-8D74-74C2C43D30EE}" srcId="{33019D25-138C-4065-978D-33B3737B353B}" destId="{01FEB78E-7F30-4F6E-9B04-769C1B0EA62F}" srcOrd="0" destOrd="0" parTransId="{43EADB01-0926-4108-AC90-046C382A0A5C}" sibTransId="{B2AB1268-100D-49C3-B746-10422B412BB1}"/>
    <dgm:cxn modelId="{11D474BD-38B5-48F1-B7F5-A8D23ADC56D0}" srcId="{83FD3582-5344-415E-8FCD-0C9AD2870295}" destId="{55B8314F-BBCC-46AA-B00E-B2C5CA7B5EBD}" srcOrd="5" destOrd="0" parTransId="{4AEB7BF9-5CBC-4FE6-9154-D5F979E9C845}" sibTransId="{D5C336A9-935D-4C4B-B128-3859039A7022}"/>
    <dgm:cxn modelId="{8D5024C4-2E14-4053-96AE-E209D3DABC2C}" type="presOf" srcId="{41FAF469-4F36-4653-A2CB-85E312749573}" destId="{67EE4E64-9961-4A89-B5EE-D8AC85562865}" srcOrd="0" destOrd="0" presId="urn:microsoft.com/office/officeart/2011/layout/TabList"/>
    <dgm:cxn modelId="{8914B4DA-4431-487D-BC6D-0CB5EA3F2B07}" type="presOf" srcId="{83FD3582-5344-415E-8FCD-0C9AD2870295}" destId="{581F4640-0A4C-4F8D-A3C2-E74B63319436}" srcOrd="0" destOrd="0" presId="urn:microsoft.com/office/officeart/2011/layout/TabList"/>
    <dgm:cxn modelId="{B70F38E9-1A38-402A-9FAE-FF1FA0545951}" type="presOf" srcId="{28FB81BC-3AC2-4497-9E15-08BB71A72519}" destId="{256E42B3-8343-42D2-9B4D-5BB71F3B345B}" srcOrd="0" destOrd="0" presId="urn:microsoft.com/office/officeart/2011/layout/TabList"/>
    <dgm:cxn modelId="{FC5D2EEA-8711-4516-BFC0-58DC116F2DF8}" srcId="{019F3EA8-13B8-4959-931F-5CC8A7402AFB}" destId="{F1B22D94-80D4-4F00-B131-2CAE0325A382}" srcOrd="0" destOrd="0" parTransId="{3B7DE733-26E9-4A24-9E69-43CBDDDC8951}" sibTransId="{98942BA7-876E-4438-ABED-19CEA4C17627}"/>
    <dgm:cxn modelId="{C19937EB-BDD1-4DB0-8352-D1D8D49F8687}" srcId="{83FD3582-5344-415E-8FCD-0C9AD2870295}" destId="{E38D2935-8A00-4328-940F-271FAB1781D9}" srcOrd="2" destOrd="0" parTransId="{5DB94E4E-32C3-479F-802A-B3A68BDAADC0}" sibTransId="{0C981396-A11D-44D1-9CCD-BF50BFFB6229}"/>
    <dgm:cxn modelId="{C294BFEC-88A7-4793-975C-4CEE7BE2B1F1}" srcId="{83FD3582-5344-415E-8FCD-0C9AD2870295}" destId="{019F3EA8-13B8-4959-931F-5CC8A7402AFB}" srcOrd="3" destOrd="0" parTransId="{71852BEC-6D05-4B6D-9F2B-AF97D2D49618}" sibTransId="{DFA74C0C-A927-41CB-A8EC-290E8CB93B12}"/>
    <dgm:cxn modelId="{68FB9DEE-7E8C-4A18-B5B9-5B253EECA192}" type="presOf" srcId="{33019D25-138C-4065-978D-33B3737B353B}" destId="{72CEC2B7-99D6-44F9-AB1A-15C518AD92AA}" srcOrd="0" destOrd="0" presId="urn:microsoft.com/office/officeart/2011/layout/TabList"/>
    <dgm:cxn modelId="{F4BC41EF-3619-4371-96A5-672BEBEC7329}" srcId="{83FD3582-5344-415E-8FCD-0C9AD2870295}" destId="{33019D25-138C-4065-978D-33B3737B353B}" srcOrd="0" destOrd="0" parTransId="{1F95FB83-CFC7-4F83-982D-26140ED422F1}" sibTransId="{7E2A2F6C-65C1-4E65-8B13-AF3FC526568D}"/>
    <dgm:cxn modelId="{1AD6F2F2-2AF9-403C-B4EE-A9260B11BD79}" type="presOf" srcId="{019F3EA8-13B8-4959-931F-5CC8A7402AFB}" destId="{B52087F3-DD91-43A9-AABE-29A045B8B152}" srcOrd="0" destOrd="0" presId="urn:microsoft.com/office/officeart/2011/layout/TabList"/>
    <dgm:cxn modelId="{7876E4B9-B91B-4D3E-817A-AD02A1588417}" type="presParOf" srcId="{581F4640-0A4C-4F8D-A3C2-E74B63319436}" destId="{450D51E2-01EE-4667-857F-35AD0D304F4F}" srcOrd="0" destOrd="0" presId="urn:microsoft.com/office/officeart/2011/layout/TabList"/>
    <dgm:cxn modelId="{E2D74813-857D-4161-81A5-EEE280C3B05C}" type="presParOf" srcId="{450D51E2-01EE-4667-857F-35AD0D304F4F}" destId="{C51609A3-283C-4382-9912-955EF33FD1E5}" srcOrd="0" destOrd="0" presId="urn:microsoft.com/office/officeart/2011/layout/TabList"/>
    <dgm:cxn modelId="{B6E4F203-1F1B-478F-ADFC-03553010AF2E}" type="presParOf" srcId="{450D51E2-01EE-4667-857F-35AD0D304F4F}" destId="{72CEC2B7-99D6-44F9-AB1A-15C518AD92AA}" srcOrd="1" destOrd="0" presId="urn:microsoft.com/office/officeart/2011/layout/TabList"/>
    <dgm:cxn modelId="{D7532A5B-2B30-42D2-9279-D14E634B78F3}" type="presParOf" srcId="{450D51E2-01EE-4667-857F-35AD0D304F4F}" destId="{1F2E9B60-3F9C-4B69-977E-9221C62C3119}" srcOrd="2" destOrd="0" presId="urn:microsoft.com/office/officeart/2011/layout/TabList"/>
    <dgm:cxn modelId="{997ACEF4-CEAE-4401-B04C-A08D07889315}" type="presParOf" srcId="{581F4640-0A4C-4F8D-A3C2-E74B63319436}" destId="{E1F89BE9-9AAF-49BB-B87B-E75B6DD333A6}" srcOrd="1" destOrd="0" presId="urn:microsoft.com/office/officeart/2011/layout/TabList"/>
    <dgm:cxn modelId="{548003D7-6986-41FA-805F-97C568636B1F}" type="presParOf" srcId="{581F4640-0A4C-4F8D-A3C2-E74B63319436}" destId="{F781F87F-4D1C-40CD-A61B-958EB53A5740}" srcOrd="2" destOrd="0" presId="urn:microsoft.com/office/officeart/2011/layout/TabList"/>
    <dgm:cxn modelId="{6527EBF3-956D-4E5C-B12C-9316D7B2AE2B}" type="presParOf" srcId="{F781F87F-4D1C-40CD-A61B-958EB53A5740}" destId="{C799450D-B568-4CFD-B588-73BEC58148D1}" srcOrd="0" destOrd="0" presId="urn:microsoft.com/office/officeart/2011/layout/TabList"/>
    <dgm:cxn modelId="{4BA13616-B8CF-4229-A3E2-D31FB78890BE}" type="presParOf" srcId="{F781F87F-4D1C-40CD-A61B-958EB53A5740}" destId="{7BE1C453-CA81-46DA-A806-A7C0FE071CBC}" srcOrd="1" destOrd="0" presId="urn:microsoft.com/office/officeart/2011/layout/TabList"/>
    <dgm:cxn modelId="{61A66647-D399-4C69-BDAC-49D5BF1D2FA6}" type="presParOf" srcId="{F781F87F-4D1C-40CD-A61B-958EB53A5740}" destId="{DBA43438-C528-4862-B337-462B4C8389CB}" srcOrd="2" destOrd="0" presId="urn:microsoft.com/office/officeart/2011/layout/TabList"/>
    <dgm:cxn modelId="{B247E554-442F-4B54-9884-BB0711DCDAAF}" type="presParOf" srcId="{581F4640-0A4C-4F8D-A3C2-E74B63319436}" destId="{75FFD64F-DE97-4ACD-9F95-766347183AA7}" srcOrd="3" destOrd="0" presId="urn:microsoft.com/office/officeart/2011/layout/TabList"/>
    <dgm:cxn modelId="{E11249E8-BCB7-440E-884F-1B6DE450D854}" type="presParOf" srcId="{581F4640-0A4C-4F8D-A3C2-E74B63319436}" destId="{F5EFBC23-AFCB-4DE6-89AE-9B3DE23E0654}" srcOrd="4" destOrd="0" presId="urn:microsoft.com/office/officeart/2011/layout/TabList"/>
    <dgm:cxn modelId="{1F2D2437-ED00-4027-8753-E2B7E04F9286}" type="presParOf" srcId="{F5EFBC23-AFCB-4DE6-89AE-9B3DE23E0654}" destId="{4171ECAD-C0E1-4597-9FD5-85B553A2D9AE}" srcOrd="0" destOrd="0" presId="urn:microsoft.com/office/officeart/2011/layout/TabList"/>
    <dgm:cxn modelId="{1517D28D-E1B8-48A6-B920-452ADDA4CBE8}" type="presParOf" srcId="{F5EFBC23-AFCB-4DE6-89AE-9B3DE23E0654}" destId="{720BAEBF-99B0-416C-A737-DC1B2DBDFB87}" srcOrd="1" destOrd="0" presId="urn:microsoft.com/office/officeart/2011/layout/TabList"/>
    <dgm:cxn modelId="{4567CDBD-E91E-4A49-B3C3-A2D685C92230}" type="presParOf" srcId="{F5EFBC23-AFCB-4DE6-89AE-9B3DE23E0654}" destId="{74CDCD6D-E2AE-4D75-B818-A248C274F25E}" srcOrd="2" destOrd="0" presId="urn:microsoft.com/office/officeart/2011/layout/TabList"/>
    <dgm:cxn modelId="{FE14E7EA-B8AD-44D2-9F80-24BA11DFBA9E}" type="presParOf" srcId="{581F4640-0A4C-4F8D-A3C2-E74B63319436}" destId="{CEFEFF95-7D33-451E-9FBF-5AA18ACA8E50}" srcOrd="5" destOrd="0" presId="urn:microsoft.com/office/officeart/2011/layout/TabList"/>
    <dgm:cxn modelId="{BE0BEC56-6666-4603-BB31-84EA3FF02A76}" type="presParOf" srcId="{581F4640-0A4C-4F8D-A3C2-E74B63319436}" destId="{2F7EB029-7D83-4547-810B-63A51E970F54}" srcOrd="6" destOrd="0" presId="urn:microsoft.com/office/officeart/2011/layout/TabList"/>
    <dgm:cxn modelId="{EB5EB6BC-DF32-40F8-9C75-9C02F5BE4BB8}" type="presParOf" srcId="{2F7EB029-7D83-4547-810B-63A51E970F54}" destId="{3F3777C3-3B75-4E22-8FC9-FCBAD4179CC7}" srcOrd="0" destOrd="0" presId="urn:microsoft.com/office/officeart/2011/layout/TabList"/>
    <dgm:cxn modelId="{13F3AE6F-8081-42C6-A945-047E6D81A098}" type="presParOf" srcId="{2F7EB029-7D83-4547-810B-63A51E970F54}" destId="{B52087F3-DD91-43A9-AABE-29A045B8B152}" srcOrd="1" destOrd="0" presId="urn:microsoft.com/office/officeart/2011/layout/TabList"/>
    <dgm:cxn modelId="{8446B9EC-A3F2-4F63-825D-2576729E0E9A}" type="presParOf" srcId="{2F7EB029-7D83-4547-810B-63A51E970F54}" destId="{5619B669-5A08-4FE8-917F-EAC757C91D4B}" srcOrd="2" destOrd="0" presId="urn:microsoft.com/office/officeart/2011/layout/TabList"/>
    <dgm:cxn modelId="{75F8D7C9-B463-456D-81BA-5D6595C2AE58}" type="presParOf" srcId="{581F4640-0A4C-4F8D-A3C2-E74B63319436}" destId="{319DFAB5-89C7-43D5-A64F-B6051397D366}" srcOrd="7" destOrd="0" presId="urn:microsoft.com/office/officeart/2011/layout/TabList"/>
    <dgm:cxn modelId="{3AFE094A-528C-4A98-A669-45C07DB7F9DC}" type="presParOf" srcId="{581F4640-0A4C-4F8D-A3C2-E74B63319436}" destId="{5C3A906A-949E-4673-9574-74F323AE3C37}" srcOrd="8" destOrd="0" presId="urn:microsoft.com/office/officeart/2011/layout/TabList"/>
    <dgm:cxn modelId="{096E4C7A-2069-4960-AFB4-46D9E527E512}" type="presParOf" srcId="{5C3A906A-949E-4673-9574-74F323AE3C37}" destId="{256E42B3-8343-42D2-9B4D-5BB71F3B345B}" srcOrd="0" destOrd="0" presId="urn:microsoft.com/office/officeart/2011/layout/TabList"/>
    <dgm:cxn modelId="{2D81859D-1D8A-4C60-A977-959FEFFF6948}" type="presParOf" srcId="{5C3A906A-949E-4673-9574-74F323AE3C37}" destId="{67EE4E64-9961-4A89-B5EE-D8AC85562865}" srcOrd="1" destOrd="0" presId="urn:microsoft.com/office/officeart/2011/layout/TabList"/>
    <dgm:cxn modelId="{F416A8B4-2906-42D9-AE2D-76A14ED78070}" type="presParOf" srcId="{5C3A906A-949E-4673-9574-74F323AE3C37}" destId="{FA4A78EE-E2E0-4A87-BB24-61FF735E6CB4}" srcOrd="2" destOrd="0" presId="urn:microsoft.com/office/officeart/2011/layout/TabList"/>
    <dgm:cxn modelId="{E3DA956F-0F06-4C8E-9151-49F8AF10023D}" type="presParOf" srcId="{581F4640-0A4C-4F8D-A3C2-E74B63319436}" destId="{A0FE4230-822A-4CE2-BA2E-394A40A4F4E4}" srcOrd="9" destOrd="0" presId="urn:microsoft.com/office/officeart/2011/layout/TabList"/>
    <dgm:cxn modelId="{E3129747-1BF9-4B45-9EE6-220C746BE6DD}" type="presParOf" srcId="{581F4640-0A4C-4F8D-A3C2-E74B63319436}" destId="{9D623996-79B1-4D81-A9F2-4829A72C48E4}" srcOrd="10" destOrd="0" presId="urn:microsoft.com/office/officeart/2011/layout/TabList"/>
    <dgm:cxn modelId="{89C7193A-BB27-42FD-B577-10E1852ED828}" type="presParOf" srcId="{9D623996-79B1-4D81-A9F2-4829A72C48E4}" destId="{86149B2E-1719-42C2-A5D1-28A51F5EEE6F}" srcOrd="0" destOrd="0" presId="urn:microsoft.com/office/officeart/2011/layout/TabList"/>
    <dgm:cxn modelId="{BD248AE4-0A43-4144-999B-31AC4793CA3D}" type="presParOf" srcId="{9D623996-79B1-4D81-A9F2-4829A72C48E4}" destId="{8FC601A9-5780-4A93-B3AE-05896B42D655}" srcOrd="1" destOrd="0" presId="urn:microsoft.com/office/officeart/2011/layout/TabList"/>
    <dgm:cxn modelId="{14D66690-35A3-40D9-940F-8B6AACB410D1}" type="presParOf" srcId="{9D623996-79B1-4D81-A9F2-4829A72C48E4}" destId="{374E5AAB-8F2B-4CE9-B1AD-BEC98ABADAA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8A60C4-9099-4294-8243-3E427A67BCA8}" type="doc">
      <dgm:prSet loTypeId="urn:microsoft.com/office/officeart/2018/2/layout/IconVerticalSolidList" loCatId="icon" qsTypeId="urn:microsoft.com/office/officeart/2005/8/quickstyle/simple5" qsCatId="simple" csTypeId="urn:microsoft.com/office/officeart/2018/5/colors/Iconchunking_neutralicontext_colorful5" csCatId="colorful" phldr="1"/>
      <dgm:spPr/>
      <dgm:t>
        <a:bodyPr/>
        <a:lstStyle/>
        <a:p>
          <a:endParaRPr lang="en-US"/>
        </a:p>
      </dgm:t>
    </dgm:pt>
    <dgm:pt modelId="{C772F523-B8D9-4B91-9532-D2ED6858F281}">
      <dgm:prSet custT="1"/>
      <dgm:spPr/>
      <dgm:t>
        <a:bodyPr/>
        <a:lstStyle/>
        <a:p>
          <a:pPr>
            <a:lnSpc>
              <a:spcPct val="100000"/>
            </a:lnSpc>
          </a:pPr>
          <a:r>
            <a:rPr lang="en-US" sz="1800" b="1" dirty="0"/>
            <a:t>Style Replication</a:t>
          </a:r>
          <a:r>
            <a:rPr lang="en-US" sz="1800" dirty="0"/>
            <a:t> </a:t>
          </a:r>
          <a:r>
            <a:rPr lang="en-US" sz="1400" dirty="0">
              <a:latin typeface="+mn-lt"/>
            </a:rPr>
            <a:t>By providing specific information upfront, you’re guiding the AI’s understanding and direction, is about emulating a specific writing style or tone.</a:t>
          </a:r>
          <a:endParaRPr lang="en-US" sz="1800" dirty="0">
            <a:latin typeface="+mn-lt"/>
          </a:endParaRPr>
        </a:p>
      </dgm:t>
    </dgm:pt>
    <dgm:pt modelId="{190D9610-07B2-48B0-BA92-9E8609C4785A}" type="parTrans" cxnId="{31070C74-D21F-4E23-A028-19E0A5DBB01E}">
      <dgm:prSet/>
      <dgm:spPr/>
      <dgm:t>
        <a:bodyPr/>
        <a:lstStyle/>
        <a:p>
          <a:endParaRPr lang="en-US"/>
        </a:p>
      </dgm:t>
    </dgm:pt>
    <dgm:pt modelId="{208D2433-AA46-4DF2-A9D1-C04CA026EFC3}" type="sibTrans" cxnId="{31070C74-D21F-4E23-A028-19E0A5DBB01E}">
      <dgm:prSet/>
      <dgm:spPr/>
      <dgm:t>
        <a:bodyPr/>
        <a:lstStyle/>
        <a:p>
          <a:endParaRPr lang="en-US"/>
        </a:p>
      </dgm:t>
    </dgm:pt>
    <dgm:pt modelId="{4A4A47E4-8A92-44ED-84D0-1AFBA00B31D4}">
      <dgm:prSet custT="1"/>
      <dgm:spPr/>
      <dgm:t>
        <a:bodyPr/>
        <a:lstStyle/>
        <a:p>
          <a:pPr>
            <a:lnSpc>
              <a:spcPct val="100000"/>
            </a:lnSpc>
          </a:pPr>
          <a:r>
            <a:rPr lang="en-US" sz="1600" b="1" dirty="0"/>
            <a:t>Data Adaptation </a:t>
          </a:r>
          <a:r>
            <a:rPr lang="en-US" sz="1400" dirty="0">
              <a:latin typeface="+mn-lt"/>
            </a:rPr>
            <a:t>It’s not just about style; users can also provide factual backgrounds, technical specifications, or thematic content to shape the AI’s outputs, is more concerned with tailoring the AI’s responses to suit specific types of data or information contexts.</a:t>
          </a:r>
          <a:endParaRPr lang="en-US" sz="1600" dirty="0">
            <a:latin typeface="+mn-lt"/>
          </a:endParaRPr>
        </a:p>
      </dgm:t>
    </dgm:pt>
    <dgm:pt modelId="{D02A79DB-F972-4DD6-854D-F106E3EA1817}" type="parTrans" cxnId="{1CCC4FD8-B303-4BC4-BF2C-D84BF09FEDE0}">
      <dgm:prSet/>
      <dgm:spPr/>
      <dgm:t>
        <a:bodyPr/>
        <a:lstStyle/>
        <a:p>
          <a:endParaRPr lang="en-US"/>
        </a:p>
      </dgm:t>
    </dgm:pt>
    <dgm:pt modelId="{420E134C-98CD-40D2-AA81-6D79C0F4F7A2}" type="sibTrans" cxnId="{1CCC4FD8-B303-4BC4-BF2C-D84BF09FEDE0}">
      <dgm:prSet/>
      <dgm:spPr/>
      <dgm:t>
        <a:bodyPr/>
        <a:lstStyle/>
        <a:p>
          <a:endParaRPr lang="en-US"/>
        </a:p>
      </dgm:t>
    </dgm:pt>
    <dgm:pt modelId="{A0231F3A-FE04-4C1A-B1D5-E30BC6F09757}" type="pres">
      <dgm:prSet presAssocID="{0A8A60C4-9099-4294-8243-3E427A67BCA8}" presName="root" presStyleCnt="0">
        <dgm:presLayoutVars>
          <dgm:dir/>
          <dgm:resizeHandles val="exact"/>
        </dgm:presLayoutVars>
      </dgm:prSet>
      <dgm:spPr/>
    </dgm:pt>
    <dgm:pt modelId="{EB0B9CBF-E3BF-451E-BF49-5F2A9A04AFEE}" type="pres">
      <dgm:prSet presAssocID="{C772F523-B8D9-4B91-9532-D2ED6858F281}" presName="compNode" presStyleCnt="0"/>
      <dgm:spPr/>
    </dgm:pt>
    <dgm:pt modelId="{1F20FE75-BA88-44C0-90D5-D6FBD296EABA}" type="pres">
      <dgm:prSet presAssocID="{C772F523-B8D9-4B91-9532-D2ED6858F281}" presName="bgRect" presStyleLbl="bgShp" presStyleIdx="0" presStyleCnt="2"/>
      <dgm:spPr/>
    </dgm:pt>
    <dgm:pt modelId="{F0A403D5-092E-43CA-8C6B-510BB1913DB1}" type="pres">
      <dgm:prSet presAssocID="{C772F523-B8D9-4B91-9532-D2ED6858F2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324785C4-5C0B-4810-A429-CA4EA7AE97BE}" type="pres">
      <dgm:prSet presAssocID="{C772F523-B8D9-4B91-9532-D2ED6858F281}" presName="spaceRect" presStyleCnt="0"/>
      <dgm:spPr/>
    </dgm:pt>
    <dgm:pt modelId="{2625FFF2-484E-4391-9F53-4E41DC86DAE2}" type="pres">
      <dgm:prSet presAssocID="{C772F523-B8D9-4B91-9532-D2ED6858F281}" presName="parTx" presStyleLbl="revTx" presStyleIdx="0" presStyleCnt="2">
        <dgm:presLayoutVars>
          <dgm:chMax val="0"/>
          <dgm:chPref val="0"/>
        </dgm:presLayoutVars>
      </dgm:prSet>
      <dgm:spPr/>
    </dgm:pt>
    <dgm:pt modelId="{49D93ABE-2530-48E7-AC79-2D34111517EE}" type="pres">
      <dgm:prSet presAssocID="{208D2433-AA46-4DF2-A9D1-C04CA026EFC3}" presName="sibTrans" presStyleCnt="0"/>
      <dgm:spPr/>
    </dgm:pt>
    <dgm:pt modelId="{D3E3C171-B802-49F0-9A20-A17B25D2A9D1}" type="pres">
      <dgm:prSet presAssocID="{4A4A47E4-8A92-44ED-84D0-1AFBA00B31D4}" presName="compNode" presStyleCnt="0"/>
      <dgm:spPr/>
    </dgm:pt>
    <dgm:pt modelId="{1E3D4C2B-1AD8-4BB9-8E07-C394EA672E56}" type="pres">
      <dgm:prSet presAssocID="{4A4A47E4-8A92-44ED-84D0-1AFBA00B31D4}" presName="bgRect" presStyleLbl="bgShp" presStyleIdx="1" presStyleCnt="2"/>
      <dgm:spPr/>
    </dgm:pt>
    <dgm:pt modelId="{CC3E7FB6-D6AE-467D-888B-AE30E11421C7}" type="pres">
      <dgm:prSet presAssocID="{4A4A47E4-8A92-44ED-84D0-1AFBA00B31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per"/>
        </a:ext>
      </dgm:extLst>
    </dgm:pt>
    <dgm:pt modelId="{F77C6533-D760-4900-8CA2-23D218F38B6C}" type="pres">
      <dgm:prSet presAssocID="{4A4A47E4-8A92-44ED-84D0-1AFBA00B31D4}" presName="spaceRect" presStyleCnt="0"/>
      <dgm:spPr/>
    </dgm:pt>
    <dgm:pt modelId="{5C29B1DD-CE58-408E-898A-D40CD08DA9F2}" type="pres">
      <dgm:prSet presAssocID="{4A4A47E4-8A92-44ED-84D0-1AFBA00B31D4}" presName="parTx" presStyleLbl="revTx" presStyleIdx="1" presStyleCnt="2">
        <dgm:presLayoutVars>
          <dgm:chMax val="0"/>
          <dgm:chPref val="0"/>
        </dgm:presLayoutVars>
      </dgm:prSet>
      <dgm:spPr/>
    </dgm:pt>
  </dgm:ptLst>
  <dgm:cxnLst>
    <dgm:cxn modelId="{C345CE30-6230-4AA4-9BD9-DDD7DF17985A}" type="presOf" srcId="{0A8A60C4-9099-4294-8243-3E427A67BCA8}" destId="{A0231F3A-FE04-4C1A-B1D5-E30BC6F09757}" srcOrd="0" destOrd="0" presId="urn:microsoft.com/office/officeart/2018/2/layout/IconVerticalSolidList"/>
    <dgm:cxn modelId="{33F1DB3D-8869-4314-BABA-3F3B36194238}" type="presOf" srcId="{C772F523-B8D9-4B91-9532-D2ED6858F281}" destId="{2625FFF2-484E-4391-9F53-4E41DC86DAE2}" srcOrd="0" destOrd="0" presId="urn:microsoft.com/office/officeart/2018/2/layout/IconVerticalSolidList"/>
    <dgm:cxn modelId="{31070C74-D21F-4E23-A028-19E0A5DBB01E}" srcId="{0A8A60C4-9099-4294-8243-3E427A67BCA8}" destId="{C772F523-B8D9-4B91-9532-D2ED6858F281}" srcOrd="0" destOrd="0" parTransId="{190D9610-07B2-48B0-BA92-9E8609C4785A}" sibTransId="{208D2433-AA46-4DF2-A9D1-C04CA026EFC3}"/>
    <dgm:cxn modelId="{2BFDB5AB-E1ED-4F9A-85E0-401FE8DD1200}" type="presOf" srcId="{4A4A47E4-8A92-44ED-84D0-1AFBA00B31D4}" destId="{5C29B1DD-CE58-408E-898A-D40CD08DA9F2}" srcOrd="0" destOrd="0" presId="urn:microsoft.com/office/officeart/2018/2/layout/IconVerticalSolidList"/>
    <dgm:cxn modelId="{1CCC4FD8-B303-4BC4-BF2C-D84BF09FEDE0}" srcId="{0A8A60C4-9099-4294-8243-3E427A67BCA8}" destId="{4A4A47E4-8A92-44ED-84D0-1AFBA00B31D4}" srcOrd="1" destOrd="0" parTransId="{D02A79DB-F972-4DD6-854D-F106E3EA1817}" sibTransId="{420E134C-98CD-40D2-AA81-6D79C0F4F7A2}"/>
    <dgm:cxn modelId="{24BEB1C5-F777-43F1-9360-928E6F540F63}" type="presParOf" srcId="{A0231F3A-FE04-4C1A-B1D5-E30BC6F09757}" destId="{EB0B9CBF-E3BF-451E-BF49-5F2A9A04AFEE}" srcOrd="0" destOrd="0" presId="urn:microsoft.com/office/officeart/2018/2/layout/IconVerticalSolidList"/>
    <dgm:cxn modelId="{46B2C7E6-2C0B-40FC-9803-4584BBC40A91}" type="presParOf" srcId="{EB0B9CBF-E3BF-451E-BF49-5F2A9A04AFEE}" destId="{1F20FE75-BA88-44C0-90D5-D6FBD296EABA}" srcOrd="0" destOrd="0" presId="urn:microsoft.com/office/officeart/2018/2/layout/IconVerticalSolidList"/>
    <dgm:cxn modelId="{2BF2B044-F185-4F7D-A19F-3BD7CF2E42A1}" type="presParOf" srcId="{EB0B9CBF-E3BF-451E-BF49-5F2A9A04AFEE}" destId="{F0A403D5-092E-43CA-8C6B-510BB1913DB1}" srcOrd="1" destOrd="0" presId="urn:microsoft.com/office/officeart/2018/2/layout/IconVerticalSolidList"/>
    <dgm:cxn modelId="{740CCA54-F64F-4DB8-B82F-F8ADAAC359FE}" type="presParOf" srcId="{EB0B9CBF-E3BF-451E-BF49-5F2A9A04AFEE}" destId="{324785C4-5C0B-4810-A429-CA4EA7AE97BE}" srcOrd="2" destOrd="0" presId="urn:microsoft.com/office/officeart/2018/2/layout/IconVerticalSolidList"/>
    <dgm:cxn modelId="{4BD57269-4064-4A09-A64B-80AA309023E6}" type="presParOf" srcId="{EB0B9CBF-E3BF-451E-BF49-5F2A9A04AFEE}" destId="{2625FFF2-484E-4391-9F53-4E41DC86DAE2}" srcOrd="3" destOrd="0" presId="urn:microsoft.com/office/officeart/2018/2/layout/IconVerticalSolidList"/>
    <dgm:cxn modelId="{E8526A7C-3FE1-40A5-A3AD-0D9BE7D1D657}" type="presParOf" srcId="{A0231F3A-FE04-4C1A-B1D5-E30BC6F09757}" destId="{49D93ABE-2530-48E7-AC79-2D34111517EE}" srcOrd="1" destOrd="0" presId="urn:microsoft.com/office/officeart/2018/2/layout/IconVerticalSolidList"/>
    <dgm:cxn modelId="{9DF108AA-50EC-4E0E-A723-A20BEEE6AB6B}" type="presParOf" srcId="{A0231F3A-FE04-4C1A-B1D5-E30BC6F09757}" destId="{D3E3C171-B802-49F0-9A20-A17B25D2A9D1}" srcOrd="2" destOrd="0" presId="urn:microsoft.com/office/officeart/2018/2/layout/IconVerticalSolidList"/>
    <dgm:cxn modelId="{0B771F43-BD15-4710-9DAA-483FC0F351F7}" type="presParOf" srcId="{D3E3C171-B802-49F0-9A20-A17B25D2A9D1}" destId="{1E3D4C2B-1AD8-4BB9-8E07-C394EA672E56}" srcOrd="0" destOrd="0" presId="urn:microsoft.com/office/officeart/2018/2/layout/IconVerticalSolidList"/>
    <dgm:cxn modelId="{3953FCFE-CE48-4864-9426-4A3512F292E3}" type="presParOf" srcId="{D3E3C171-B802-49F0-9A20-A17B25D2A9D1}" destId="{CC3E7FB6-D6AE-467D-888B-AE30E11421C7}" srcOrd="1" destOrd="0" presId="urn:microsoft.com/office/officeart/2018/2/layout/IconVerticalSolidList"/>
    <dgm:cxn modelId="{91B57142-8F85-4B4E-A924-42E6DB1DE6EE}" type="presParOf" srcId="{D3E3C171-B802-49F0-9A20-A17B25D2A9D1}" destId="{F77C6533-D760-4900-8CA2-23D218F38B6C}" srcOrd="2" destOrd="0" presId="urn:microsoft.com/office/officeart/2018/2/layout/IconVerticalSolidList"/>
    <dgm:cxn modelId="{A7357AF4-EB02-45B0-A1AC-84615143979D}" type="presParOf" srcId="{D3E3C171-B802-49F0-9A20-A17B25D2A9D1}" destId="{5C29B1DD-CE58-408E-898A-D40CD08DA9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BF18-5DF2-490B-B79E-6297A99D2B45}">
      <dsp:nvSpPr>
        <dsp:cNvPr id="0" name=""/>
        <dsp:cNvSpPr/>
      </dsp:nvSpPr>
      <dsp:spPr>
        <a:xfrm>
          <a:off x="0" y="322381"/>
          <a:ext cx="2582141" cy="1639659"/>
        </a:xfrm>
        <a:prstGeom prst="roundRect">
          <a:avLst>
            <a:gd name="adj" fmla="val 10000"/>
          </a:avLst>
        </a:prstGeom>
        <a:solidFill>
          <a:schemeClr val="accent1">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B22F8D7-3F5C-4814-B2FB-835844C3504F}">
      <dsp:nvSpPr>
        <dsp:cNvPr id="0" name=""/>
        <dsp:cNvSpPr/>
      </dsp:nvSpPr>
      <dsp:spPr>
        <a:xfrm>
          <a:off x="286904" y="594940"/>
          <a:ext cx="2582141" cy="163965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Generative AI</a:t>
          </a:r>
        </a:p>
      </dsp:txBody>
      <dsp:txXfrm>
        <a:off x="334928" y="642964"/>
        <a:ext cx="2486093" cy="1543611"/>
      </dsp:txXfrm>
    </dsp:sp>
    <dsp:sp modelId="{83E9A9F3-ABC7-47F5-9F43-9B5B4D74D1CD}">
      <dsp:nvSpPr>
        <dsp:cNvPr id="0" name=""/>
        <dsp:cNvSpPr/>
      </dsp:nvSpPr>
      <dsp:spPr>
        <a:xfrm>
          <a:off x="3155950" y="322381"/>
          <a:ext cx="2582141" cy="1639659"/>
        </a:xfrm>
        <a:prstGeom prst="roundRect">
          <a:avLst>
            <a:gd name="adj" fmla="val 10000"/>
          </a:avLst>
        </a:prstGeom>
        <a:solidFill>
          <a:schemeClr val="accent1">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CB399F9-AA7C-4CD5-BBA4-7C10D961E51D}">
      <dsp:nvSpPr>
        <dsp:cNvPr id="0" name=""/>
        <dsp:cNvSpPr/>
      </dsp:nvSpPr>
      <dsp:spPr>
        <a:xfrm>
          <a:off x="3442854" y="594940"/>
          <a:ext cx="2582141" cy="163965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Open AI</a:t>
          </a:r>
        </a:p>
      </dsp:txBody>
      <dsp:txXfrm>
        <a:off x="3490878" y="642964"/>
        <a:ext cx="2486093" cy="1543611"/>
      </dsp:txXfrm>
    </dsp:sp>
    <dsp:sp modelId="{0FFC8242-A8FE-4038-B61F-3B42E6CC4190}">
      <dsp:nvSpPr>
        <dsp:cNvPr id="0" name=""/>
        <dsp:cNvSpPr/>
      </dsp:nvSpPr>
      <dsp:spPr>
        <a:xfrm>
          <a:off x="6311900" y="322381"/>
          <a:ext cx="2582141" cy="1639659"/>
        </a:xfrm>
        <a:prstGeom prst="roundRect">
          <a:avLst>
            <a:gd name="adj" fmla="val 10000"/>
          </a:avLst>
        </a:prstGeom>
        <a:solidFill>
          <a:schemeClr val="accent1">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C737FC0-ADD5-468B-83AA-83C84FCFDAD4}">
      <dsp:nvSpPr>
        <dsp:cNvPr id="0" name=""/>
        <dsp:cNvSpPr/>
      </dsp:nvSpPr>
      <dsp:spPr>
        <a:xfrm>
          <a:off x="6598804" y="594940"/>
          <a:ext cx="2582141" cy="163965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ChatGPT</a:t>
          </a:r>
        </a:p>
      </dsp:txBody>
      <dsp:txXfrm>
        <a:off x="6646828" y="642964"/>
        <a:ext cx="2486093" cy="15436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developer</a:t>
          </a:r>
          <a:r>
            <a:rPr lang="en-US" sz="1800" b="1" i="1" u="none" kern="1200" dirty="0"/>
            <a:t> </a:t>
          </a:r>
          <a:r>
            <a:rPr lang="en-US" sz="1800" b="0" i="1" kern="1200" dirty="0"/>
            <a:t>is seeking advice on integrating a new API but is unsure about specific requirements.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expert in software integration …. My question is how to integrate [specific API] into our system. Your task is to guide me through the integration process.</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ensures the developer receives specific and relevant advice, tailored to their particular context and requirements, thereby reducing the risk of misunderstandings or incomplete information.</a:t>
          </a:r>
          <a:endParaRPr lang="en-US" sz="1600" kern="1200" dirty="0"/>
        </a:p>
      </dsp:txBody>
      <dsp:txXfrm>
        <a:off x="1031189" y="2441029"/>
        <a:ext cx="7921416" cy="10545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HR specialist</a:t>
          </a:r>
          <a:r>
            <a:rPr lang="en-US" sz="1800" b="0" i="1" kern="1200" dirty="0"/>
            <a:t> is creating a new employee engagement strategy but needs to tailor it to different departments.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expert in employee engagement …. My question is how to design an effective employee engagement strategy. Your task is to suggest approaches that suit various departments.</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HR specialist to consider and address department-specific needs and challenges, leading to a more effective and inclusive engagement strategy.</a:t>
          </a:r>
          <a:endParaRPr lang="en-US" sz="1600" kern="1200" dirty="0"/>
        </a:p>
      </dsp:txBody>
      <dsp:txXfrm>
        <a:off x="1031189" y="2441029"/>
        <a:ext cx="7921416" cy="10545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QA engineer</a:t>
          </a:r>
          <a:r>
            <a:rPr lang="en-US" sz="1800" b="0" i="1" kern="1200" dirty="0"/>
            <a:t> is troubleshooting a complex software issue and needs detailed guidance.</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expert in software quality assurance …. My question is how to identify the root cause of [specific issue]. Your task is to guide me through the troubleshooting process.</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allows the QA engineer to receive guidance that is directly relevant to their specific issue, ensuring a more efficient and effective troubleshooting process.</a:t>
          </a:r>
          <a:endParaRPr lang="en-US" sz="1600" kern="1200" dirty="0"/>
        </a:p>
      </dsp:txBody>
      <dsp:txXfrm>
        <a:off x="1031189" y="2441029"/>
        <a:ext cx="7921416" cy="10545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Technical Writer</a:t>
          </a:r>
          <a:r>
            <a:rPr lang="en-US" sz="1800" b="0" i="1" kern="1200" dirty="0"/>
            <a:t> is creating documentation for a new software tool and needs specific input to make the guide more user-friendly. </a:t>
          </a:r>
          <a:r>
            <a:rPr lang="en-US" sz="1800" b="0" i="0" kern="1200" dirty="0"/>
            <a:t>They could use this technique to refine their content.</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AI assistant that helps people evaluate their prompts to generate the most concise and resourceful responses …. My prompt is ‘Write Guide on how to use [Software Tool].'</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Technical Writer to focus on key aspects of the software tool that need to be highlighted, ensuring that the documentation is comprehensive and user-friendly.</a:t>
          </a:r>
          <a:endParaRPr lang="en-US" sz="1600" kern="1200" dirty="0"/>
        </a:p>
      </dsp:txBody>
      <dsp:txXfrm>
        <a:off x="1031189" y="2441029"/>
        <a:ext cx="7921416" cy="10545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Software Tester</a:t>
          </a:r>
          <a:r>
            <a:rPr lang="en-US" sz="1800" b="0" i="1" kern="1200" dirty="0"/>
            <a:t> is designing a test plan for a new application and wants to ensure all critical areas are covered. </a:t>
          </a:r>
          <a:r>
            <a:rPr lang="en-US" sz="1800" b="0" i="0" kern="1200" dirty="0"/>
            <a:t>They can use this technique to enhance their test plan.</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AI assistant that helps people evaluate their prompts to generate the most concise and resourceful responses …. My prompt is ‘Write a Test plan for [Application Description].'</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ensures that the Software Tester's plan addresses all necessary aspects of the application, leading to a more thorough and effective testing process.</a:t>
          </a:r>
          <a:endParaRPr lang="en-US" sz="1600" kern="1200" dirty="0"/>
        </a:p>
      </dsp:txBody>
      <dsp:txXfrm>
        <a:off x="1031189" y="2441029"/>
        <a:ext cx="7921416" cy="10545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HR Recruiter</a:t>
          </a:r>
          <a:r>
            <a:rPr lang="en-US" sz="1800" b="1" i="1" u="none" kern="1200" dirty="0"/>
            <a:t> </a:t>
          </a:r>
          <a:r>
            <a:rPr lang="en-US" sz="1800" b="0" i="1" kern="1200" dirty="0"/>
            <a:t>is drafting a job description and wants to attract the right candidates by specifying the most relevant qualifications and responsibilities.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You are an AI assistant that helps people evaluate their prompts to generate the most concise and resourceful responses …. My prompt is ‘Write a Job description for a [Job Role].'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technique helps the HR Recruiter to tailor the job description specifically to the role, ensuring it attracts candidates with the right skills and experience.</a:t>
          </a:r>
          <a:endParaRPr lang="en-US" sz="1600" kern="1200" dirty="0"/>
        </a:p>
      </dsp:txBody>
      <dsp:txXfrm>
        <a:off x="1031189" y="2441029"/>
        <a:ext cx="7921416" cy="10545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Scrum Master</a:t>
          </a:r>
          <a:r>
            <a:rPr lang="en-US" sz="1800" b="1" i="1" kern="1200" dirty="0"/>
            <a:t> </a:t>
          </a:r>
          <a:r>
            <a:rPr lang="en-US" sz="1800" i="1" kern="1200" dirty="0"/>
            <a:t>is seeking advice on how to handle a challenging team dynamic. They could use this technique to get tailored advice. </a:t>
          </a:r>
          <a:r>
            <a:rPr lang="en-US" sz="1800" b="0" i="0" kern="1200" dirty="0"/>
            <a:t>They could use this technique to get tailored advice. </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 want you to act as an experienced Agile coach. I will give you a scenario where the team is facing communication issues. You will then provide strategies to improve team collaboration in a constructive and encouraging tone, please provide actionable steps. The important details are the team consists of remote and in-person members.</a:t>
          </a:r>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a:t>
          </a:r>
          <a:r>
            <a:rPr lang="en-US" sz="1600" kern="1200" dirty="0"/>
            <a:t>This ensures that the Scrum Master receives specialized, role-specific advice to address their unique team situation, improving team dynamics and productivity.</a:t>
          </a:r>
        </a:p>
      </dsp:txBody>
      <dsp:txXfrm>
        <a:off x="1031189" y="2441029"/>
        <a:ext cx="7921416" cy="10545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Product Owner</a:t>
          </a:r>
          <a:r>
            <a:rPr lang="en-US" sz="1800" i="1" kern="1200" dirty="0"/>
            <a:t> is looking for innovative ideas to enhance a product feature. They can use this technique to simulate a brainstorming session. </a:t>
          </a:r>
          <a:r>
            <a:rPr lang="en-US" sz="1800" b="0" i="0" kern="1200" dirty="0"/>
            <a:t>They can use this technique to simulate a brainstorming session.</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 want you to act as a creative product strategist. I will give you the current features of our product [describe product]. You will then suggest innovative enhancements in an imaginative and forward-thinking style, please provide detailed ideas. The important details are the target audience is young adults aged 18-25.</a:t>
          </a:r>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a:t>
          </a:r>
          <a:r>
            <a:rPr lang="en-US" sz="1600" kern="1200" dirty="0"/>
            <a:t>This helps the Product Owner to generate creative and targeted feature ideas, ensuring the product remains appealing and relevant to its audience.</a:t>
          </a:r>
        </a:p>
      </dsp:txBody>
      <dsp:txXfrm>
        <a:off x="1031189" y="2441029"/>
        <a:ext cx="7921416" cy="10545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manager</a:t>
          </a:r>
          <a:r>
            <a:rPr lang="en-US" sz="1800" i="1" kern="1200" dirty="0"/>
            <a:t> is preparing for performance reviews and seeks to understand best practices. They could use this technique to gather insights. </a:t>
          </a:r>
          <a:r>
            <a:rPr lang="en-US" sz="1800" b="0" i="0" kern="1200" dirty="0"/>
            <a:t>They could use this technique to gather insights.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 want you to act as an HR expert specializing in performance management. I will give you the context of conducting annual performance reviews. You will then outline key considerations and best practices in a professional and insightful tone, please provide a comprehensive guide. The important details are the team works in a tech environment with a focus on innovation.</a:t>
          </a:r>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a:t>
          </a:r>
          <a:r>
            <a:rPr lang="en-US" sz="1600" kern="1200" dirty="0"/>
            <a:t>This allows the manager to receive customized advice for conducting effective performance reviews in a tech environment, enhancing the quality of feedback and employee development.</a:t>
          </a:r>
        </a:p>
      </dsp:txBody>
      <dsp:txXfrm>
        <a:off x="1031189" y="2441029"/>
        <a:ext cx="7921416" cy="105458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developer</a:t>
          </a:r>
          <a:r>
            <a:rPr lang="en-US" sz="1800" i="1" kern="1200" dirty="0"/>
            <a:t> is trying to optimize a piece of code but isn't sure where to start.</a:t>
          </a:r>
          <a:br>
            <a:rPr lang="en-US" sz="1800" i="1" kern="1200" dirty="0"/>
          </a:br>
          <a:r>
            <a:rPr lang="en-US" sz="1800" b="0" i="0" kern="1200" dirty="0"/>
            <a:t>They could use this technique to methodically approach the problem. </a:t>
          </a:r>
          <a:r>
            <a:rPr lang="en-US" sz="1800" i="1" kern="1200" dirty="0"/>
            <a:t> </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How can I optimize this specific algorithm for better performance? Take a step-by-step approach in your response.</a:t>
          </a:r>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Purpose: This allows the developer to understand the optimization process in a logical sequence, helping to identify inefficiencies and potential improvements in their code.</a:t>
          </a:r>
        </a:p>
      </dsp:txBody>
      <dsp:txXfrm>
        <a:off x="1031189" y="2441029"/>
        <a:ext cx="7921416" cy="105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C0069-0CA6-4179-8EF5-6DF5C0707188}">
      <dsp:nvSpPr>
        <dsp:cNvPr id="0" name=""/>
        <dsp:cNvSpPr/>
      </dsp:nvSpPr>
      <dsp:spPr>
        <a:xfrm>
          <a:off x="1012973" y="57173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4BB8FA6-6E61-487A-93A8-D3C7E0BC1ED9}">
      <dsp:nvSpPr>
        <dsp:cNvPr id="0" name=""/>
        <dsp:cNvSpPr/>
      </dsp:nvSpPr>
      <dsp:spPr>
        <a:xfrm>
          <a:off x="517973" y="16518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Summarizing a Complex Article</a:t>
          </a:r>
        </a:p>
      </dsp:txBody>
      <dsp:txXfrm>
        <a:off x="517973" y="1651828"/>
        <a:ext cx="1800000" cy="720000"/>
      </dsp:txXfrm>
    </dsp:sp>
    <dsp:sp modelId="{A063DC00-7849-42A8-A9F0-67A068AF4222}">
      <dsp:nvSpPr>
        <dsp:cNvPr id="0" name=""/>
        <dsp:cNvSpPr/>
      </dsp:nvSpPr>
      <dsp:spPr>
        <a:xfrm>
          <a:off x="3127973" y="57173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07AB90E-B6C8-48AA-B03A-AF514BF50766}">
      <dsp:nvSpPr>
        <dsp:cNvPr id="0" name=""/>
        <dsp:cNvSpPr/>
      </dsp:nvSpPr>
      <dsp:spPr>
        <a:xfrm>
          <a:off x="2632973" y="16518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Generate a creative story</a:t>
          </a:r>
        </a:p>
      </dsp:txBody>
      <dsp:txXfrm>
        <a:off x="2632973" y="1651828"/>
        <a:ext cx="1800000" cy="720000"/>
      </dsp:txXfrm>
    </dsp:sp>
    <dsp:sp modelId="{8AC3591E-2D97-4843-9B3D-FBFE461BC244}">
      <dsp:nvSpPr>
        <dsp:cNvPr id="0" name=""/>
        <dsp:cNvSpPr/>
      </dsp:nvSpPr>
      <dsp:spPr>
        <a:xfrm>
          <a:off x="5242972" y="57173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F5A998B-0A6D-4D49-87F5-9D675ECFC19D}">
      <dsp:nvSpPr>
        <dsp:cNvPr id="0" name=""/>
        <dsp:cNvSpPr/>
      </dsp:nvSpPr>
      <dsp:spPr>
        <a:xfrm>
          <a:off x="4747972" y="16518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Answer a research question</a:t>
          </a:r>
        </a:p>
      </dsp:txBody>
      <dsp:txXfrm>
        <a:off x="4747972" y="1651828"/>
        <a:ext cx="1800000" cy="720000"/>
      </dsp:txXfrm>
    </dsp:sp>
    <dsp:sp modelId="{082AB153-23DA-49F9-9705-C96997A4A72C}">
      <dsp:nvSpPr>
        <dsp:cNvPr id="0" name=""/>
        <dsp:cNvSpPr/>
      </dsp:nvSpPr>
      <dsp:spPr>
        <a:xfrm>
          <a:off x="7357973" y="57173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EB22A7-6F8C-43FD-9264-FA8B018FD2C3}">
      <dsp:nvSpPr>
        <dsp:cNvPr id="0" name=""/>
        <dsp:cNvSpPr/>
      </dsp:nvSpPr>
      <dsp:spPr>
        <a:xfrm>
          <a:off x="6862973" y="16518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Solve a simple coding problem</a:t>
          </a:r>
        </a:p>
      </dsp:txBody>
      <dsp:txXfrm>
        <a:off x="6862973" y="1651828"/>
        <a:ext cx="1800000" cy="720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IT Support Specialist</a:t>
          </a:r>
          <a:r>
            <a:rPr lang="en-US" sz="1800" b="0" i="1" kern="1200" dirty="0"/>
            <a:t> is developing a troubleshooting guide for common network issues within the company. </a:t>
          </a:r>
          <a:r>
            <a:rPr lang="en-US" sz="1800" b="0" i="0" kern="1200" dirty="0"/>
            <a:t>They could use this technique to break down the problem.</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What are the systematic steps to diagnose and resolve common network connectivity issues in an office environment? Take a step-by-step approach in your response.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IT Support Specialist to create a comprehensive and easy-to-follow troubleshooting guide, improving the efficiency of resolving network issues for employees.</a:t>
          </a:r>
          <a:endParaRPr lang="en-US" sz="1600" kern="1200" dirty="0"/>
        </a:p>
      </dsp:txBody>
      <dsp:txXfrm>
        <a:off x="1031189" y="2441029"/>
        <a:ext cx="7921416" cy="105458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Scrum Master</a:t>
          </a:r>
          <a:r>
            <a:rPr lang="en-US" sz="1800" b="0" i="1" kern="1200" dirty="0"/>
            <a:t> is faced with the challenge of improving the sprint planning process to enhance team productivity. </a:t>
          </a:r>
          <a:r>
            <a:rPr lang="en-US" sz="1800" b="0" i="0" kern="1200" dirty="0"/>
            <a:t>They can use this technique for a structured analysis.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How can I improve the sprint planning process in an agile team setting? Take a step-by-step approach in your response.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allows the Scrum Master to understand the potential improvements in a logical sequence, helping them identify key areas for enhancement and implement more effective sprint planning techniques.</a:t>
          </a:r>
          <a:endParaRPr lang="en-US" sz="1600" kern="1200" dirty="0"/>
        </a:p>
      </dsp:txBody>
      <dsp:txXfrm>
        <a:off x="1031189" y="2441029"/>
        <a:ext cx="7921416" cy="105458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developer</a:t>
          </a:r>
          <a:r>
            <a:rPr lang="en-US" sz="1800" b="0" i="1" kern="1200" dirty="0"/>
            <a:t> is deciding between two programming languages or frameworks for a new project. </a:t>
          </a:r>
          <a:br>
            <a:rPr lang="en-US" sz="1800" b="0" i="1" kern="1200" dirty="0"/>
          </a:br>
          <a:r>
            <a:rPr lang="en-US" sz="1800" b="0" i="0" kern="1200" dirty="0"/>
            <a:t>They could use this technique to weigh their options.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compare and contrast the following technologies: [Technology 1] and [Technology 2] …. , and other factors into one table.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assists the developer in making an informed decision based on a detailed comparison of the technologies, considering all relevant aspects.</a:t>
          </a:r>
          <a:endParaRPr lang="en-US" sz="1600" kern="1200" dirty="0"/>
        </a:p>
      </dsp:txBody>
      <dsp:txXfrm>
        <a:off x="1031189" y="2441029"/>
        <a:ext cx="7921416" cy="105458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Product Owner</a:t>
          </a:r>
          <a:r>
            <a:rPr lang="en-US" sz="1800" b="1" i="1" kern="1200" dirty="0"/>
            <a:t> </a:t>
          </a:r>
          <a:r>
            <a:rPr lang="en-US" sz="1800" b="0" i="1" kern="1200" dirty="0"/>
            <a:t>is considering different feature enhancements based on user feedback. </a:t>
          </a:r>
          <a:br>
            <a:rPr lang="en-US" sz="1800" b="0" i="1" kern="1200" dirty="0"/>
          </a:br>
          <a:r>
            <a:rPr lang="en-US" sz="1800" b="0" i="0" kern="1200" dirty="0"/>
            <a:t>They can use this technique for a structured decision-making process. </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compare and contrast the following product feature ideas: [Feature Idea 1] and [Feature Idea 2] …. , and other factors into one table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enables the Product Owner to assess the potential impact and feasibility of each feature idea, helping to prioritize development effectively.</a:t>
          </a:r>
          <a:endParaRPr lang="en-US" sz="1600" kern="1200" dirty="0"/>
        </a:p>
      </dsp:txBody>
      <dsp:txXfrm>
        <a:off x="1031189" y="2441029"/>
        <a:ext cx="7921416" cy="105458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4874" y="0"/>
          <a:ext cx="997404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HR is evaluating</a:t>
          </a:r>
          <a:r>
            <a:rPr lang="en-US" sz="1800" b="0" i="1" kern="1200" dirty="0"/>
            <a:t> two different employee benefits platforms to enhance staff welfare. </a:t>
          </a:r>
          <a:br>
            <a:rPr lang="en-US" sz="1800" b="0" i="1" kern="1200" dirty="0"/>
          </a:br>
          <a:r>
            <a:rPr lang="en-US" sz="1800" b="0" i="1" kern="1200" dirty="0"/>
            <a:t>They can use this technique for a comprehensive assessment.</a:t>
          </a:r>
          <a:endParaRPr lang="en-US" sz="1800" i="1" kern="1200" dirty="0">
            <a:latin typeface="+mn-lt"/>
          </a:endParaRPr>
        </a:p>
      </dsp:txBody>
      <dsp:txXfrm>
        <a:off x="4874" y="0"/>
        <a:ext cx="9974046" cy="1114584"/>
      </dsp:txXfrm>
    </dsp:sp>
    <dsp:sp modelId="{083320A4-24A7-44D9-B974-0820639D020A}">
      <dsp:nvSpPr>
        <dsp:cNvPr id="0" name=""/>
        <dsp:cNvSpPr/>
      </dsp:nvSpPr>
      <dsp:spPr>
        <a:xfrm>
          <a:off x="1002279" y="1115672"/>
          <a:ext cx="79792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compare and contrast the following employee benefits platforms: [Platform 1] and [Platform 2] …. , and other factors into one table.</a:t>
          </a:r>
          <a:endParaRPr lang="en-US" sz="1600" kern="1200" dirty="0"/>
        </a:p>
      </dsp:txBody>
      <dsp:txXfrm>
        <a:off x="1035089" y="1148482"/>
        <a:ext cx="7913616" cy="1054587"/>
      </dsp:txXfrm>
    </dsp:sp>
    <dsp:sp modelId="{D439CC80-B48C-4624-B007-9ABB28978EAA}">
      <dsp:nvSpPr>
        <dsp:cNvPr id="0" name=""/>
        <dsp:cNvSpPr/>
      </dsp:nvSpPr>
      <dsp:spPr>
        <a:xfrm>
          <a:off x="1002279" y="2408219"/>
          <a:ext cx="79792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endParaRPr lang="en-US" sz="1600" b="0" i="0" kern="1200" dirty="0"/>
        </a:p>
        <a:p>
          <a:pPr marL="0" lvl="0" indent="0" algn="ctr" defTabSz="711200">
            <a:lnSpc>
              <a:spcPct val="90000"/>
            </a:lnSpc>
            <a:spcBef>
              <a:spcPct val="0"/>
            </a:spcBef>
            <a:spcAft>
              <a:spcPct val="35000"/>
            </a:spcAft>
            <a:buFont typeface="+mj-lt"/>
            <a:buNone/>
          </a:pPr>
          <a:r>
            <a:rPr lang="en-US" sz="1600" b="0" i="0" kern="1200" dirty="0"/>
            <a:t>Purpose: This helps HR make a well-informed decision about which platform would best suit the company's and employees' needs, considering multiple factors.</a:t>
          </a:r>
        </a:p>
        <a:p>
          <a:pPr marL="0" lvl="0" indent="0" algn="ctr" defTabSz="711200">
            <a:lnSpc>
              <a:spcPct val="90000"/>
            </a:lnSpc>
            <a:spcBef>
              <a:spcPct val="0"/>
            </a:spcBef>
            <a:spcAft>
              <a:spcPct val="35000"/>
            </a:spcAft>
            <a:buNone/>
          </a:pPr>
          <a:endParaRPr lang="en-US" sz="1600" kern="1200" dirty="0"/>
        </a:p>
      </dsp:txBody>
      <dsp:txXfrm>
        <a:off x="1035089" y="2441029"/>
        <a:ext cx="7913616" cy="105458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QA engineer</a:t>
          </a:r>
          <a:r>
            <a:rPr lang="en-US" sz="1800" b="0" i="1" kern="1200" dirty="0"/>
            <a:t> wants to understand how a user with no technical background might perceive a new software feature. They could use this technique to gain insights into user experience. </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about the [software feature] from the perspective of a non-technical user.</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QA engineer to anticipate potential user difficulties or confusion, guiding them to make the software more user-friendly and intuitive.</a:t>
          </a:r>
          <a:endParaRPr lang="en-US" sz="1600" kern="1200" dirty="0"/>
        </a:p>
      </dsp:txBody>
      <dsp:txXfrm>
        <a:off x="1031189" y="2441029"/>
        <a:ext cx="7921416" cy="105458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HR specialist</a:t>
          </a:r>
          <a:r>
            <a:rPr lang="en-US" sz="1800" b="0" i="1" kern="1200" dirty="0"/>
            <a:t> needs to understand the concerns of remote employees to improve their work experience. They can use this technique for targeted insights.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about the company's communication strategy [strategy] from the perspective of a remote employee.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allows the HR specialist to gain a focused understanding of the specific challenges and needs of remote employees, helping to develop more effective communication strategies and policies.</a:t>
          </a:r>
          <a:endParaRPr lang="en-US" sz="1600" kern="1200" dirty="0"/>
        </a:p>
      </dsp:txBody>
      <dsp:txXfrm>
        <a:off x="1031189" y="2441029"/>
        <a:ext cx="7921416" cy="105458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Data Analyst</a:t>
          </a:r>
          <a:r>
            <a:rPr lang="en-US" sz="1800" b="0" i="1" kern="1200" dirty="0"/>
            <a:t> is preparing a report on customer data but wants to ensure the insights are relevant to the marketing team. They can use this technique to tailor their analysis.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about the following customer data trends from the perspective of a marketing strategist. [trends]</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Data Analyst to focus the analysis on aspects that are most relevant to marketing strategies, ensuring that the insights provided are actionable and beneficial for the marketing team.</a:t>
          </a:r>
          <a:endParaRPr lang="en-US" sz="1600" kern="1200" dirty="0"/>
        </a:p>
      </dsp:txBody>
      <dsp:txXfrm>
        <a:off x="1031189" y="2441029"/>
        <a:ext cx="7921416" cy="105458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sng" kern="1200" dirty="0"/>
            <a:t>A Product Owner</a:t>
          </a:r>
          <a:r>
            <a:rPr lang="en-US" sz="1800" b="0" i="0" kern="1200" dirty="0"/>
            <a:t> is evaluating whether to prioritize user interface enhancements or backend stability improvements. They could use this technique to understand different perspectives.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an argument for prioritizing user interface enhancements over backend stability improvements from multiple diverse perspectives. Include the points of view of a UI/UX designer, a backend developer, and an end-user.</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Product Owner to consider various aspects and impacts of the decision, ensuring a well-rounded understanding before prioritizing one aspect over the other.</a:t>
          </a:r>
          <a:endParaRPr lang="en-US" sz="1600" kern="1200" dirty="0"/>
        </a:p>
      </dsp:txBody>
      <dsp:txXfrm>
        <a:off x="1031189" y="2441029"/>
        <a:ext cx="7921416" cy="105458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manager</a:t>
          </a:r>
          <a:r>
            <a:rPr lang="en-US" sz="1800" b="0" i="1" kern="1200" dirty="0"/>
            <a:t> is deciding whether to implement a flexible working hours policy. </a:t>
          </a:r>
        </a:p>
        <a:p>
          <a:pPr marL="0" lvl="0" indent="0" algn="ctr" defTabSz="800100">
            <a:lnSpc>
              <a:spcPct val="90000"/>
            </a:lnSpc>
            <a:spcBef>
              <a:spcPct val="0"/>
            </a:spcBef>
            <a:spcAft>
              <a:spcPct val="35000"/>
            </a:spcAft>
            <a:buNone/>
          </a:pPr>
          <a:r>
            <a:rPr lang="en-US" sz="1800" b="0" i="1" kern="1200" dirty="0"/>
            <a:t>They can use this technique to explore different viewpoints.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an argument for implementing flexible working hours from multiple diverse perspectives. Include the points of view of a team leader, a junior employee, and a human resources representative.</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enables the manager to consider how such a policy might affect different roles within the company, helping to make a decision that balances the needs and concerns of all parties.</a:t>
          </a:r>
          <a:endParaRPr lang="en-US" sz="1600" kern="1200" dirty="0"/>
        </a:p>
      </dsp:txBody>
      <dsp:txXfrm>
        <a:off x="1031189" y="2441029"/>
        <a:ext cx="7921416" cy="1054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8D9AC-A683-48E6-AD7A-3A9AE32CEF65}">
      <dsp:nvSpPr>
        <dsp:cNvPr id="0" name=""/>
        <dsp:cNvSpPr/>
      </dsp:nvSpPr>
      <dsp:spPr>
        <a:xfrm>
          <a:off x="1378191" y="12356"/>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4790785-C938-4D2D-9E64-AFFF0BA62315}">
      <dsp:nvSpPr>
        <dsp:cNvPr id="0" name=""/>
        <dsp:cNvSpPr/>
      </dsp:nvSpPr>
      <dsp:spPr>
        <a:xfrm>
          <a:off x="1556803" y="190968"/>
          <a:ext cx="493309" cy="493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C89A44A-69A4-4EB2-9CA8-F5999CB2A313}">
      <dsp:nvSpPr>
        <dsp:cNvPr id="0" name=""/>
        <dsp:cNvSpPr/>
      </dsp:nvSpPr>
      <dsp:spPr>
        <a:xfrm>
          <a:off x="2410981" y="12356"/>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Input Method</a:t>
          </a:r>
        </a:p>
      </dsp:txBody>
      <dsp:txXfrm>
        <a:off x="2410981" y="12356"/>
        <a:ext cx="2004828" cy="850533"/>
      </dsp:txXfrm>
    </dsp:sp>
    <dsp:sp modelId="{3ABC162E-BDC4-453E-80A9-538EDA82F2A0}">
      <dsp:nvSpPr>
        <dsp:cNvPr id="0" name=""/>
        <dsp:cNvSpPr/>
      </dsp:nvSpPr>
      <dsp:spPr>
        <a:xfrm>
          <a:off x="4765136" y="12356"/>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648B281-333C-4D05-BD2B-7230003A9592}">
      <dsp:nvSpPr>
        <dsp:cNvPr id="0" name=""/>
        <dsp:cNvSpPr/>
      </dsp:nvSpPr>
      <dsp:spPr>
        <a:xfrm>
          <a:off x="4943748" y="190968"/>
          <a:ext cx="493309" cy="493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7F3E2C7-AA54-4503-9D29-32C34AA170CF}">
      <dsp:nvSpPr>
        <dsp:cNvPr id="0" name=""/>
        <dsp:cNvSpPr/>
      </dsp:nvSpPr>
      <dsp:spPr>
        <a:xfrm>
          <a:off x="5797926" y="12356"/>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Output</a:t>
          </a:r>
        </a:p>
      </dsp:txBody>
      <dsp:txXfrm>
        <a:off x="5797926" y="12356"/>
        <a:ext cx="2004828" cy="850533"/>
      </dsp:txXfrm>
    </dsp:sp>
    <dsp:sp modelId="{9B05B381-0BB5-454B-BE22-BF93636C3A82}">
      <dsp:nvSpPr>
        <dsp:cNvPr id="0" name=""/>
        <dsp:cNvSpPr/>
      </dsp:nvSpPr>
      <dsp:spPr>
        <a:xfrm>
          <a:off x="1378191" y="1526485"/>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310ACA-43CA-4F10-9AC6-8152580CBD16}">
      <dsp:nvSpPr>
        <dsp:cNvPr id="0" name=""/>
        <dsp:cNvSpPr/>
      </dsp:nvSpPr>
      <dsp:spPr>
        <a:xfrm>
          <a:off x="1556803" y="1705097"/>
          <a:ext cx="493309" cy="4933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536BA96-B135-44FC-89DC-BC64EEE5451A}">
      <dsp:nvSpPr>
        <dsp:cNvPr id="0" name=""/>
        <dsp:cNvSpPr/>
      </dsp:nvSpPr>
      <dsp:spPr>
        <a:xfrm>
          <a:off x="2410981" y="1526485"/>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Interactivity</a:t>
          </a:r>
        </a:p>
      </dsp:txBody>
      <dsp:txXfrm>
        <a:off x="2410981" y="1526485"/>
        <a:ext cx="2004828" cy="850533"/>
      </dsp:txXfrm>
    </dsp:sp>
    <dsp:sp modelId="{3B4D7396-F925-467B-8605-6FEED3D5C78F}">
      <dsp:nvSpPr>
        <dsp:cNvPr id="0" name=""/>
        <dsp:cNvSpPr/>
      </dsp:nvSpPr>
      <dsp:spPr>
        <a:xfrm>
          <a:off x="4765136" y="1526485"/>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F2F56E4-4590-4BDC-AEB3-30F24A9B4396}">
      <dsp:nvSpPr>
        <dsp:cNvPr id="0" name=""/>
        <dsp:cNvSpPr/>
      </dsp:nvSpPr>
      <dsp:spPr>
        <a:xfrm>
          <a:off x="4943748" y="1705097"/>
          <a:ext cx="493309" cy="4933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992E9E-436A-416C-95A6-8906A274E954}">
      <dsp:nvSpPr>
        <dsp:cNvPr id="0" name=""/>
        <dsp:cNvSpPr/>
      </dsp:nvSpPr>
      <dsp:spPr>
        <a:xfrm>
          <a:off x="5797926" y="1526485"/>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Customization</a:t>
          </a:r>
        </a:p>
      </dsp:txBody>
      <dsp:txXfrm>
        <a:off x="5797926" y="1526485"/>
        <a:ext cx="2004828" cy="850533"/>
      </dsp:txXfrm>
    </dsp:sp>
    <dsp:sp modelId="{0111256E-B164-4DE1-A4B9-0DF8DC847842}">
      <dsp:nvSpPr>
        <dsp:cNvPr id="0" name=""/>
        <dsp:cNvSpPr/>
      </dsp:nvSpPr>
      <dsp:spPr>
        <a:xfrm>
          <a:off x="1378191" y="3040614"/>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B08D95-1EC3-48C3-B6B2-EFBF7684EA72}">
      <dsp:nvSpPr>
        <dsp:cNvPr id="0" name=""/>
        <dsp:cNvSpPr/>
      </dsp:nvSpPr>
      <dsp:spPr>
        <a:xfrm>
          <a:off x="1556803" y="3219226"/>
          <a:ext cx="493309" cy="4933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BDF2CD-139E-4F56-9B5E-CCB5B30427F3}">
      <dsp:nvSpPr>
        <dsp:cNvPr id="0" name=""/>
        <dsp:cNvSpPr/>
      </dsp:nvSpPr>
      <dsp:spPr>
        <a:xfrm>
          <a:off x="2410981" y="3040614"/>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Depth and Breadth</a:t>
          </a:r>
        </a:p>
      </dsp:txBody>
      <dsp:txXfrm>
        <a:off x="2410981" y="3040614"/>
        <a:ext cx="2004828" cy="850533"/>
      </dsp:txXfrm>
    </dsp:sp>
    <dsp:sp modelId="{8275A330-9920-45CC-A29D-170DF0852369}">
      <dsp:nvSpPr>
        <dsp:cNvPr id="0" name=""/>
        <dsp:cNvSpPr/>
      </dsp:nvSpPr>
      <dsp:spPr>
        <a:xfrm>
          <a:off x="4765136" y="3040614"/>
          <a:ext cx="850533" cy="85053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9EE2CD7-27B4-4399-800D-94CE070B9DF1}">
      <dsp:nvSpPr>
        <dsp:cNvPr id="0" name=""/>
        <dsp:cNvSpPr/>
      </dsp:nvSpPr>
      <dsp:spPr>
        <a:xfrm>
          <a:off x="4943748" y="3219226"/>
          <a:ext cx="493309" cy="4933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557949-F31C-4E95-ABFB-63D282C939E8}">
      <dsp:nvSpPr>
        <dsp:cNvPr id="0" name=""/>
        <dsp:cNvSpPr/>
      </dsp:nvSpPr>
      <dsp:spPr>
        <a:xfrm>
          <a:off x="5797926" y="3040614"/>
          <a:ext cx="2004828" cy="8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Limitations</a:t>
          </a:r>
        </a:p>
      </dsp:txBody>
      <dsp:txXfrm>
        <a:off x="5797926" y="3040614"/>
        <a:ext cx="2004828" cy="85053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The marketing team</a:t>
          </a:r>
          <a:r>
            <a:rPr lang="en-US" sz="1800" b="0" i="1" kern="1200" dirty="0"/>
            <a:t> is debating whether to focus their campaign on social media platforms or traditional media. They can use this technique for a comprehensive evaluation.</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Please write an argument for focusing our marketing campaign on social media platforms instead of traditional media from multiple diverse perspectives. Include the points of view of a digital marketer, a traditional media specialist, and a consumer in our target demographic.</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allows the marketing team to weigh the strengths and limitations of each approach from various angles, leading to a more informed and effective marketing strategy.</a:t>
          </a:r>
          <a:endParaRPr lang="en-US" sz="1600" kern="1200" dirty="0"/>
        </a:p>
      </dsp:txBody>
      <dsp:txXfrm>
        <a:off x="1031189" y="2441029"/>
        <a:ext cx="7921416" cy="10545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4874" y="0"/>
          <a:ext cx="997404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Content Creator or Marketing Team</a:t>
          </a:r>
          <a:r>
            <a:rPr lang="en-US" sz="1800" b="0" i="1" kern="1200" dirty="0"/>
            <a:t> member has developed a new content strategy for the company's social media platforms but needs feedback to ensure it aligns with brand goals and audience engagement. </a:t>
          </a:r>
          <a:endParaRPr lang="en-US" sz="1800" i="1" kern="1200" dirty="0">
            <a:latin typeface="+mn-lt"/>
          </a:endParaRPr>
        </a:p>
      </dsp:txBody>
      <dsp:txXfrm>
        <a:off x="4874" y="0"/>
        <a:ext cx="9974046" cy="1114584"/>
      </dsp:txXfrm>
    </dsp:sp>
    <dsp:sp modelId="{083320A4-24A7-44D9-B974-0820639D020A}">
      <dsp:nvSpPr>
        <dsp:cNvPr id="0" name=""/>
        <dsp:cNvSpPr/>
      </dsp:nvSpPr>
      <dsp:spPr>
        <a:xfrm>
          <a:off x="1002279" y="1114980"/>
          <a:ext cx="7979236" cy="154609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I want you to act as an expert and critic in digital marketing. Criticize my content strategy pasted below, convince me why it’s not engaging or suitable for our target audience, and give me constructive criticism on how it should be improved. The strategy is aimed at engaging young professionals interested in technology. The purpose of my strategy is to increase online engagement and brand awareness. Let’s think step by step and I want you to address each element of the strategy individually.</a:t>
          </a:r>
          <a:endParaRPr lang="en-US" sz="1600" kern="1200" dirty="0"/>
        </a:p>
      </dsp:txBody>
      <dsp:txXfrm>
        <a:off x="1047562" y="1160263"/>
        <a:ext cx="7888670" cy="1455524"/>
      </dsp:txXfrm>
    </dsp:sp>
    <dsp:sp modelId="{D439CC80-B48C-4624-B007-9ABB28978EAA}">
      <dsp:nvSpPr>
        <dsp:cNvPr id="0" name=""/>
        <dsp:cNvSpPr/>
      </dsp:nvSpPr>
      <dsp:spPr>
        <a:xfrm>
          <a:off x="1002279" y="2776811"/>
          <a:ext cx="7979236" cy="7523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technique allows the Content Creator or Marketing Team to receive a detailed critique of the content strategy, helping them to fine-tune it for better engagement and alignment with the brand's goals.</a:t>
          </a:r>
          <a:endParaRPr lang="en-US" sz="1600" kern="1200" dirty="0"/>
        </a:p>
      </dsp:txBody>
      <dsp:txXfrm>
        <a:off x="1024313" y="2798845"/>
        <a:ext cx="7935168" cy="70823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Project Manager</a:t>
          </a:r>
          <a:r>
            <a:rPr lang="en-US" sz="1800" b="0" i="1" kern="1200" dirty="0"/>
            <a:t> has outlined a new project plan for developing a software product but seeks critical input to ensure its feasibility and effectiveness. They could use this technique for a comprehensive review. </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078"/>
          <a:ext cx="7987036" cy="15064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I want you to act as an expert and critic in project management. Criticize my project plan pasted below, convince me why it’s not practical or efficient, and give me constructive criticism on how it should be improved. For some context, the project is aimed at developing a cloud-based application for small businesses. The purpose of my project plan is to ensure timely delivery within budget. Let’s think step by step and I want you to address each part of the plan individually.</a:t>
          </a:r>
          <a:endParaRPr lang="en-US" sz="1600" kern="1200" dirty="0"/>
        </a:p>
      </dsp:txBody>
      <dsp:txXfrm>
        <a:off x="1042501" y="1159200"/>
        <a:ext cx="7898792" cy="1418193"/>
      </dsp:txXfrm>
    </dsp:sp>
    <dsp:sp modelId="{D439CC80-B48C-4624-B007-9ABB28978EAA}">
      <dsp:nvSpPr>
        <dsp:cNvPr id="0" name=""/>
        <dsp:cNvSpPr/>
      </dsp:nvSpPr>
      <dsp:spPr>
        <a:xfrm>
          <a:off x="998379" y="2742517"/>
          <a:ext cx="7987036" cy="786503"/>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approach enables the Project Manager to receive detailed feedback on the project plan, helping them to identify potential issues and improve planning and execution strategies.</a:t>
          </a:r>
          <a:endParaRPr lang="en-US" sz="1600" kern="1200" dirty="0"/>
        </a:p>
      </dsp:txBody>
      <dsp:txXfrm>
        <a:off x="1021415" y="2765553"/>
        <a:ext cx="7940964" cy="74043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4874" y="0"/>
          <a:ext cx="997404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Customer Support Manager</a:t>
          </a:r>
          <a:r>
            <a:rPr lang="en-US" sz="1800" b="0" i="1" kern="1200" dirty="0"/>
            <a:t> is revising the customer service protocol to improve satisfaction rates but needs an external critique to enhance its effectiveness.</a:t>
          </a:r>
          <a:endParaRPr lang="en-US" sz="1800" i="1" kern="1200" dirty="0">
            <a:latin typeface="+mn-lt"/>
          </a:endParaRPr>
        </a:p>
      </dsp:txBody>
      <dsp:txXfrm>
        <a:off x="4874" y="0"/>
        <a:ext cx="9974046" cy="1114584"/>
      </dsp:txXfrm>
    </dsp:sp>
    <dsp:sp modelId="{083320A4-24A7-44D9-B974-0820639D020A}">
      <dsp:nvSpPr>
        <dsp:cNvPr id="0" name=""/>
        <dsp:cNvSpPr/>
      </dsp:nvSpPr>
      <dsp:spPr>
        <a:xfrm>
          <a:off x="1002279" y="1115083"/>
          <a:ext cx="7979236" cy="158262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I want you to act as an expert and critic in customer support. Criticize my customer service protocol pasted below, convince me why it’s not effective in handling customer complaints, and give me constructive criticism on how it should be improved. The protocol is designed for software product users. The purpose of my protocol is to enhance user satisfaction and resolve issues efficiently. Let’s think step by step and I want you to address each part of the protocol individually.</a:t>
          </a:r>
          <a:endParaRPr lang="en-US" sz="1600" kern="1200" dirty="0"/>
        </a:p>
      </dsp:txBody>
      <dsp:txXfrm>
        <a:off x="1048632" y="1161436"/>
        <a:ext cx="7886530" cy="1489915"/>
      </dsp:txXfrm>
    </dsp:sp>
    <dsp:sp modelId="{D439CC80-B48C-4624-B007-9ABB28978EAA}">
      <dsp:nvSpPr>
        <dsp:cNvPr id="0" name=""/>
        <dsp:cNvSpPr/>
      </dsp:nvSpPr>
      <dsp:spPr>
        <a:xfrm>
          <a:off x="1002279" y="2808546"/>
          <a:ext cx="7979236" cy="720470"/>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helps the Customer Support Manager to critically evaluate and refine the customer service protocol, ensuring it is effective in addressing and resolving user issues and improving satisfaction.</a:t>
          </a:r>
          <a:endParaRPr lang="en-US" sz="1600" kern="1200" dirty="0"/>
        </a:p>
      </dsp:txBody>
      <dsp:txXfrm>
        <a:off x="1023381" y="2829648"/>
        <a:ext cx="7937032" cy="67826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Technical Writer</a:t>
          </a:r>
          <a:r>
            <a:rPr lang="en-US" sz="1800" b="0" i="1" kern="1200" dirty="0"/>
            <a:t> has come across a piece of documentation with a particularly clear and effective style that they wish to emulate in future documentation. they can create a template prompt that helps replicate this style.</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4584"/>
          <a:ext cx="7987036" cy="24149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the writer provides a section of the effective documentation, and the AI is tasked with reverse-engineering a prompt that would likely produce a similar style and tone.</a:t>
          </a:r>
          <a:endParaRPr lang="en-US" sz="1600" kern="1200" dirty="0"/>
        </a:p>
      </dsp:txBody>
      <dsp:txXfrm>
        <a:off x="1069110" y="1185315"/>
        <a:ext cx="7845574" cy="227347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Product Manager</a:t>
          </a:r>
          <a:r>
            <a:rPr lang="en-US" sz="1800" b="0" i="1" kern="1200" dirty="0"/>
            <a:t> is looking to understand emerging trends in the software industry to guide the development of a new product.</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What are the current emerging trends in the software industry?</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zero-shot prompt leverages ChatGPT's pre-existing knowledge to provide an overview of relevant market trends without additional context or framing.</a:t>
          </a:r>
          <a:endParaRPr lang="en-US" sz="1600" kern="1200" dirty="0"/>
        </a:p>
      </dsp:txBody>
      <dsp:txXfrm>
        <a:off x="1031189" y="2441029"/>
        <a:ext cx="7921416" cy="105458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HR team</a:t>
          </a:r>
          <a:r>
            <a:rPr lang="en-US" sz="1800" b="0" i="1" kern="1200" dirty="0"/>
            <a:t> is drafting a new remote work policy and needs general guidance on best practices.</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What are best practices for creating a remote work policy in a tech company?</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prompt allows ChatGPT to generate responses based on its existing knowledge about remote work policies, particularly in the tech industry context.</a:t>
          </a:r>
          <a:endParaRPr lang="en-US" sz="1600" kern="1200" dirty="0"/>
        </a:p>
      </dsp:txBody>
      <dsp:txXfrm>
        <a:off x="1031189" y="2441029"/>
        <a:ext cx="7921416" cy="105458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developer</a:t>
          </a:r>
          <a:r>
            <a:rPr lang="en-US" sz="1800" b="0" i="1" kern="1200" dirty="0"/>
            <a:t> needs a quick refresher or general advice on a programming concept, such as object-oriented programming.</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Explain the principles of object-oriented programming.</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zero-shot prompt is straightforward and seeks to leverage the AI’s existing knowledge base to provide a concise explanation or overview.</a:t>
          </a:r>
          <a:endParaRPr lang="en-US" sz="1600" kern="1200" dirty="0"/>
        </a:p>
      </dsp:txBody>
      <dsp:txXfrm>
        <a:off x="1031189" y="2441029"/>
        <a:ext cx="7921416" cy="105458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QA Engineer</a:t>
          </a:r>
          <a:r>
            <a:rPr lang="en-US" sz="1800" b="0" i="1" kern="1200" dirty="0"/>
            <a:t> is testing a new feature and needs to quickly understand a specific testing approach.</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this [example] of boundary value analysis as reference, explain how to apply this testing technique to a login form with input validation.</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prompt provides a clear and concise example, enabling the QA Engineer to understand how to apply a specific testing technique to their current task without the need for additional explanations or prompts.</a:t>
          </a:r>
          <a:endParaRPr lang="en-US" sz="1600" kern="1200" dirty="0"/>
        </a:p>
      </dsp:txBody>
      <dsp:txXfrm>
        <a:off x="1031189" y="2441029"/>
        <a:ext cx="7921416" cy="105458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Software Developer</a:t>
          </a:r>
          <a:r>
            <a:rPr lang="en-US" sz="1800" b="0" i="1" kern="1200" dirty="0"/>
            <a:t> is learning a new programming language and wants to understand a particular concept, like recursion.</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this [example] of a simple recursive function in Python as reference, explain how recursion works in JavaScript for a factorial function.</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By providing a concrete example in one language, the developer can quickly grasp how a similar concept applies in another language, streamlining their learning process.</a:t>
          </a:r>
          <a:endParaRPr lang="en-US" sz="1600" kern="1200" dirty="0"/>
        </a:p>
      </dsp:txBody>
      <dsp:txXfrm>
        <a:off x="1031189" y="2441029"/>
        <a:ext cx="7921416" cy="1054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D1A09-8BAC-46D1-90DA-DBB219DF2C05}">
      <dsp:nvSpPr>
        <dsp:cNvPr id="0" name=""/>
        <dsp:cNvSpPr/>
      </dsp:nvSpPr>
      <dsp:spPr>
        <a:xfrm>
          <a:off x="0" y="163537"/>
          <a:ext cx="10386077" cy="630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6075" tIns="208280" rIns="80607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Prompt engineering is the process of carefully crafting and refining inputs given to an AI model, to elicit the most effective or desired outputs.</a:t>
          </a:r>
          <a:endParaRPr lang="en-US" sz="1200" b="1" kern="1200" dirty="0"/>
        </a:p>
      </dsp:txBody>
      <dsp:txXfrm>
        <a:off x="0" y="163537"/>
        <a:ext cx="10386077" cy="630000"/>
      </dsp:txXfrm>
    </dsp:sp>
    <dsp:sp modelId="{C09589F4-55B0-451D-890D-3FAE8425FCE1}">
      <dsp:nvSpPr>
        <dsp:cNvPr id="0" name=""/>
        <dsp:cNvSpPr/>
      </dsp:nvSpPr>
      <dsp:spPr>
        <a:xfrm>
          <a:off x="519303" y="15937"/>
          <a:ext cx="7270253" cy="29520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798" tIns="0" rIns="274798" bIns="0" numCol="1" spcCol="1270" anchor="ctr" anchorCtr="0">
          <a:noAutofit/>
        </a:bodyPr>
        <a:lstStyle/>
        <a:p>
          <a:pPr marL="0" lvl="0" indent="0" algn="l" defTabSz="622300">
            <a:lnSpc>
              <a:spcPct val="90000"/>
            </a:lnSpc>
            <a:spcBef>
              <a:spcPct val="0"/>
            </a:spcBef>
            <a:spcAft>
              <a:spcPct val="35000"/>
            </a:spcAft>
            <a:buNone/>
          </a:pPr>
          <a:r>
            <a:rPr lang="en-US" sz="1400" b="1" kern="1200" dirty="0"/>
            <a:t>What is Prompt Engineering?</a:t>
          </a:r>
        </a:p>
      </dsp:txBody>
      <dsp:txXfrm>
        <a:off x="533713" y="30347"/>
        <a:ext cx="7241433" cy="266380"/>
      </dsp:txXfrm>
    </dsp:sp>
    <dsp:sp modelId="{10381F4F-D2C5-4AAF-BF51-89A34D935F21}">
      <dsp:nvSpPr>
        <dsp:cNvPr id="0" name=""/>
        <dsp:cNvSpPr/>
      </dsp:nvSpPr>
      <dsp:spPr>
        <a:xfrm>
          <a:off x="0" y="995137"/>
          <a:ext cx="10386077" cy="866250"/>
        </a:xfrm>
        <a:prstGeom prst="rect">
          <a:avLst/>
        </a:prstGeom>
        <a:solidFill>
          <a:schemeClr val="lt1">
            <a:alpha val="90000"/>
            <a:hueOff val="0"/>
            <a:satOff val="0"/>
            <a:lumOff val="0"/>
            <a:alphaOff val="0"/>
          </a:schemeClr>
        </a:solidFill>
        <a:ln w="6350" cap="flat" cmpd="sng" algn="ctr">
          <a:solidFill>
            <a:schemeClr val="accent4">
              <a:hueOff val="3465231"/>
              <a:satOff val="-15989"/>
              <a:lumOff val="58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6075" tIns="208280" rIns="806075" bIns="85344" numCol="1" spcCol="1270" anchor="t" anchorCtr="0">
          <a:noAutofit/>
        </a:bodyPr>
        <a:lstStyle/>
        <a:p>
          <a:pPr marL="114300" lvl="1" indent="-114300" algn="l" defTabSz="533400">
            <a:lnSpc>
              <a:spcPct val="90000"/>
            </a:lnSpc>
            <a:spcBef>
              <a:spcPct val="0"/>
            </a:spcBef>
            <a:spcAft>
              <a:spcPct val="15000"/>
            </a:spcAft>
            <a:buFont typeface="+mj-lt"/>
            <a:buAutoNum type="arabicPeriod"/>
          </a:pPr>
          <a:r>
            <a:rPr lang="en-US" sz="1200" kern="1200" dirty="0"/>
            <a:t>Define the Goal or Problem </a:t>
          </a:r>
        </a:p>
        <a:p>
          <a:pPr marL="114300" lvl="1" indent="-114300" algn="l" defTabSz="533400">
            <a:lnSpc>
              <a:spcPct val="90000"/>
            </a:lnSpc>
            <a:spcBef>
              <a:spcPct val="0"/>
            </a:spcBef>
            <a:spcAft>
              <a:spcPct val="15000"/>
            </a:spcAft>
            <a:buFont typeface="+mj-lt"/>
            <a:buAutoNum type="arabicPeriod"/>
          </a:pPr>
          <a:r>
            <a:rPr lang="en-US" sz="1200" kern="1200" dirty="0"/>
            <a:t>Craft the Prompt</a:t>
          </a:r>
        </a:p>
        <a:p>
          <a:pPr marL="114300" lvl="1" indent="-114300" algn="l" defTabSz="533400">
            <a:lnSpc>
              <a:spcPct val="90000"/>
            </a:lnSpc>
            <a:spcBef>
              <a:spcPct val="0"/>
            </a:spcBef>
            <a:spcAft>
              <a:spcPct val="15000"/>
            </a:spcAft>
            <a:buFont typeface="+mj-lt"/>
            <a:buAutoNum type="arabicPeriod"/>
          </a:pPr>
          <a:r>
            <a:rPr lang="en-US" sz="1200" kern="1200" dirty="0"/>
            <a:t>Test, Evaluate, and Iterate</a:t>
          </a:r>
        </a:p>
      </dsp:txBody>
      <dsp:txXfrm>
        <a:off x="0" y="995137"/>
        <a:ext cx="10386077" cy="866250"/>
      </dsp:txXfrm>
    </dsp:sp>
    <dsp:sp modelId="{1826D0F0-E5BA-4097-BF30-1A648728C293}">
      <dsp:nvSpPr>
        <dsp:cNvPr id="0" name=""/>
        <dsp:cNvSpPr/>
      </dsp:nvSpPr>
      <dsp:spPr>
        <a:xfrm>
          <a:off x="519303" y="847537"/>
          <a:ext cx="7270253" cy="295200"/>
        </a:xfrm>
        <a:prstGeom prst="roundRect">
          <a:avLst/>
        </a:prstGeom>
        <a:gradFill rotWithShape="0">
          <a:gsLst>
            <a:gs pos="0">
              <a:schemeClr val="accent4">
                <a:hueOff val="3465231"/>
                <a:satOff val="-15989"/>
                <a:lumOff val="588"/>
                <a:alphaOff val="0"/>
                <a:lumMod val="110000"/>
                <a:satMod val="105000"/>
                <a:tint val="67000"/>
              </a:schemeClr>
            </a:gs>
            <a:gs pos="50000">
              <a:schemeClr val="accent4">
                <a:hueOff val="3465231"/>
                <a:satOff val="-15989"/>
                <a:lumOff val="588"/>
                <a:alphaOff val="0"/>
                <a:lumMod val="105000"/>
                <a:satMod val="103000"/>
                <a:tint val="73000"/>
              </a:schemeClr>
            </a:gs>
            <a:gs pos="100000">
              <a:schemeClr val="accent4">
                <a:hueOff val="3465231"/>
                <a:satOff val="-15989"/>
                <a:lumOff val="58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798" tIns="0" rIns="274798" bIns="0" numCol="1" spcCol="1270" anchor="ctr" anchorCtr="0">
          <a:noAutofit/>
        </a:bodyPr>
        <a:lstStyle/>
        <a:p>
          <a:pPr marL="0" lvl="0" indent="0" algn="l" defTabSz="622300">
            <a:lnSpc>
              <a:spcPct val="90000"/>
            </a:lnSpc>
            <a:spcBef>
              <a:spcPct val="0"/>
            </a:spcBef>
            <a:spcAft>
              <a:spcPct val="35000"/>
            </a:spcAft>
            <a:buNone/>
          </a:pPr>
          <a:r>
            <a:rPr lang="en-US" sz="1400" b="1" kern="1200"/>
            <a:t>3 Main Steps</a:t>
          </a:r>
        </a:p>
      </dsp:txBody>
      <dsp:txXfrm>
        <a:off x="533713" y="861947"/>
        <a:ext cx="7241433" cy="266380"/>
      </dsp:txXfrm>
    </dsp:sp>
    <dsp:sp modelId="{8B1CED55-96F5-45EB-85F5-0EAA22F11017}">
      <dsp:nvSpPr>
        <dsp:cNvPr id="0" name=""/>
        <dsp:cNvSpPr/>
      </dsp:nvSpPr>
      <dsp:spPr>
        <a:xfrm>
          <a:off x="0" y="2062987"/>
          <a:ext cx="10386077" cy="866250"/>
        </a:xfrm>
        <a:prstGeom prst="rect">
          <a:avLst/>
        </a:prstGeom>
        <a:solidFill>
          <a:schemeClr val="lt1">
            <a:alpha val="90000"/>
            <a:hueOff val="0"/>
            <a:satOff val="0"/>
            <a:lumOff val="0"/>
            <a:alphaOff val="0"/>
          </a:schemeClr>
        </a:solidFill>
        <a:ln w="6350" cap="flat" cmpd="sng" algn="ctr">
          <a:solidFill>
            <a:schemeClr val="accent4">
              <a:hueOff val="6930461"/>
              <a:satOff val="-31979"/>
              <a:lumOff val="11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6075" tIns="208280" rIns="806075" bIns="85344" numCol="1" spcCol="1270" anchor="t" anchorCtr="0">
          <a:noAutofit/>
        </a:bodyPr>
        <a:lstStyle/>
        <a:p>
          <a:pPr marL="114300" lvl="1" indent="-114300" algn="l" defTabSz="533400">
            <a:lnSpc>
              <a:spcPct val="90000"/>
            </a:lnSpc>
            <a:spcBef>
              <a:spcPct val="0"/>
            </a:spcBef>
            <a:spcAft>
              <a:spcPct val="15000"/>
            </a:spcAft>
            <a:buFont typeface="+mj-lt"/>
            <a:buAutoNum type="arabicPeriod"/>
          </a:pPr>
          <a:r>
            <a:rPr lang="en-US" sz="1200" kern="1200" dirty="0"/>
            <a:t>Be Specific</a:t>
          </a:r>
        </a:p>
        <a:p>
          <a:pPr marL="114300" lvl="1" indent="-114300" algn="l" defTabSz="533400">
            <a:lnSpc>
              <a:spcPct val="90000"/>
            </a:lnSpc>
            <a:spcBef>
              <a:spcPct val="0"/>
            </a:spcBef>
            <a:spcAft>
              <a:spcPct val="15000"/>
            </a:spcAft>
            <a:buFont typeface="+mj-lt"/>
            <a:buAutoNum type="arabicPeriod"/>
          </a:pPr>
          <a:r>
            <a:rPr lang="en-US" sz="1200" kern="1200" dirty="0"/>
            <a:t>Work in Steps</a:t>
          </a:r>
        </a:p>
        <a:p>
          <a:pPr marL="114300" lvl="1" indent="-114300" algn="l" defTabSz="533400">
            <a:lnSpc>
              <a:spcPct val="90000"/>
            </a:lnSpc>
            <a:spcBef>
              <a:spcPct val="0"/>
            </a:spcBef>
            <a:spcAft>
              <a:spcPct val="15000"/>
            </a:spcAft>
            <a:buFont typeface="+mj-lt"/>
            <a:buAutoNum type="arabicPeriod"/>
          </a:pPr>
          <a:r>
            <a:rPr lang="en-US" sz="1200" kern="1200" dirty="0"/>
            <a:t>Iterate and Improve</a:t>
          </a:r>
        </a:p>
      </dsp:txBody>
      <dsp:txXfrm>
        <a:off x="0" y="2062987"/>
        <a:ext cx="10386077" cy="866250"/>
      </dsp:txXfrm>
    </dsp:sp>
    <dsp:sp modelId="{7DDC626D-082F-494B-BB06-902DE17BCE4B}">
      <dsp:nvSpPr>
        <dsp:cNvPr id="0" name=""/>
        <dsp:cNvSpPr/>
      </dsp:nvSpPr>
      <dsp:spPr>
        <a:xfrm>
          <a:off x="519303" y="1915387"/>
          <a:ext cx="7270253" cy="295200"/>
        </a:xfrm>
        <a:prstGeom prst="roundRect">
          <a:avLst/>
        </a:prstGeom>
        <a:gradFill rotWithShape="0">
          <a:gsLst>
            <a:gs pos="0">
              <a:schemeClr val="accent4">
                <a:hueOff val="6930461"/>
                <a:satOff val="-31979"/>
                <a:lumOff val="1177"/>
                <a:alphaOff val="0"/>
                <a:lumMod val="110000"/>
                <a:satMod val="105000"/>
                <a:tint val="67000"/>
              </a:schemeClr>
            </a:gs>
            <a:gs pos="50000">
              <a:schemeClr val="accent4">
                <a:hueOff val="6930461"/>
                <a:satOff val="-31979"/>
                <a:lumOff val="1177"/>
                <a:alphaOff val="0"/>
                <a:lumMod val="105000"/>
                <a:satMod val="103000"/>
                <a:tint val="73000"/>
              </a:schemeClr>
            </a:gs>
            <a:gs pos="100000">
              <a:schemeClr val="accent4">
                <a:hueOff val="6930461"/>
                <a:satOff val="-31979"/>
                <a:lumOff val="117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798" tIns="0" rIns="274798" bIns="0" numCol="1" spcCol="1270" anchor="ctr" anchorCtr="0">
          <a:noAutofit/>
        </a:bodyPr>
        <a:lstStyle/>
        <a:p>
          <a:pPr marL="0" lvl="0" indent="0" algn="l" defTabSz="622300">
            <a:lnSpc>
              <a:spcPct val="90000"/>
            </a:lnSpc>
            <a:spcBef>
              <a:spcPct val="0"/>
            </a:spcBef>
            <a:spcAft>
              <a:spcPct val="35000"/>
            </a:spcAft>
            <a:buNone/>
          </a:pPr>
          <a:r>
            <a:rPr lang="en-US" sz="1400" b="1" kern="1200" dirty="0"/>
            <a:t>3 Main Principles</a:t>
          </a:r>
        </a:p>
      </dsp:txBody>
      <dsp:txXfrm>
        <a:off x="533713" y="1929797"/>
        <a:ext cx="7241433" cy="266380"/>
      </dsp:txXfrm>
    </dsp:sp>
    <dsp:sp modelId="{0DC61F77-899B-4FBF-A676-DEBE370C4CC0}">
      <dsp:nvSpPr>
        <dsp:cNvPr id="0" name=""/>
        <dsp:cNvSpPr/>
      </dsp:nvSpPr>
      <dsp:spPr>
        <a:xfrm>
          <a:off x="0" y="3130838"/>
          <a:ext cx="10386077" cy="1260000"/>
        </a:xfrm>
        <a:prstGeom prst="rect">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6075" tIns="208280" rIns="806075"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It involves clear, direct, and unambiguous language.</a:t>
          </a:r>
          <a:endParaRPr lang="en-US" sz="1200" b="1"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Assigning a persona to the AI to suit the task at hand.</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Providing relevant information and examples.</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Clearly requesting a specific task to be completed.</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Continual refinement of the prompts based on the responses received.</a:t>
          </a:r>
        </a:p>
      </dsp:txBody>
      <dsp:txXfrm>
        <a:off x="0" y="3130838"/>
        <a:ext cx="10386077" cy="1260000"/>
      </dsp:txXfrm>
    </dsp:sp>
    <dsp:sp modelId="{463C82CF-B378-4B02-A263-8FA167A331D3}">
      <dsp:nvSpPr>
        <dsp:cNvPr id="0" name=""/>
        <dsp:cNvSpPr/>
      </dsp:nvSpPr>
      <dsp:spPr>
        <a:xfrm>
          <a:off x="519303" y="2983238"/>
          <a:ext cx="7270253" cy="295200"/>
        </a:xfrm>
        <a:prstGeom prst="roundRect">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798" tIns="0" rIns="274798" bIns="0" numCol="1" spcCol="1270" anchor="ctr" anchorCtr="0">
          <a:noAutofit/>
        </a:bodyPr>
        <a:lstStyle/>
        <a:p>
          <a:pPr marL="0" lvl="0" indent="0" algn="l" defTabSz="622300">
            <a:lnSpc>
              <a:spcPct val="90000"/>
            </a:lnSpc>
            <a:spcBef>
              <a:spcPct val="0"/>
            </a:spcBef>
            <a:spcAft>
              <a:spcPct val="35000"/>
            </a:spcAft>
            <a:buNone/>
          </a:pPr>
          <a:r>
            <a:rPr lang="en-US" sz="1400" b="1" kern="1200" dirty="0"/>
            <a:t>What Makes a Good Prompt?</a:t>
          </a:r>
        </a:p>
      </dsp:txBody>
      <dsp:txXfrm>
        <a:off x="533713" y="2997648"/>
        <a:ext cx="7241433" cy="26638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An HR Recruiter</a:t>
          </a:r>
          <a:r>
            <a:rPr lang="en-US" sz="1800" b="0" i="1" kern="1200" dirty="0"/>
            <a:t> is crafting a job description for a new role and wants to ensure it's clear and appealing.</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this [example] of a job description for a software engineer as reference, create a job description for a data analyst focusing on big data technologies.</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This approach helps the recruiter create a targeted and effective job description by referring to a relevant example, ensuring they include all necessary details and structure it attractively.</a:t>
          </a:r>
          <a:endParaRPr lang="en-US" sz="1600" kern="1200" dirty="0"/>
        </a:p>
      </dsp:txBody>
      <dsp:txXfrm>
        <a:off x="1031189" y="2441029"/>
        <a:ext cx="7921416" cy="105458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developer</a:t>
          </a:r>
          <a:r>
            <a:rPr lang="en-US" sz="1800" b="0" i="1" kern="1200" dirty="0"/>
            <a:t> is documenting several functions in a codebase and wants to maintain a consistent and comprehensive style.</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these examples of documentation for [Function 1], [Function 2], and [Function 3] as reference, write documentation for [New Function].</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By providing examples of existing function documentation, the developer can guide the AI to produce a new documentation piece that aligns with the established style and format, ensuring consistency across the codebase.</a:t>
          </a:r>
          <a:endParaRPr lang="en-US" sz="1600" kern="1200" dirty="0"/>
        </a:p>
      </dsp:txBody>
      <dsp:txXfrm>
        <a:off x="1031189" y="2441029"/>
        <a:ext cx="7921416" cy="105458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UI Designer</a:t>
          </a:r>
          <a:r>
            <a:rPr lang="en-US" sz="1800" b="0" i="1" kern="1200" dirty="0"/>
            <a:t> is conceptualizing designs for a new application and seeks inspiration to maintain user interface consistency.</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these examples of UI mockups for [Screen 1], [Screen 2], and [Screen 3] as reference, create a mockup for [New Screen].</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Purpose: The provided examples help the AI understand the existing design language and aesthetics, enabling it to generate a new mockup that is consistent with the application's overall look and feel.</a:t>
          </a:r>
          <a:endParaRPr lang="en-US" sz="1600" kern="1200" dirty="0"/>
        </a:p>
      </dsp:txBody>
      <dsp:txXfrm>
        <a:off x="1031189" y="2441029"/>
        <a:ext cx="7921416" cy="105458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7A45-9569-4302-837E-2B37037DFE9A}">
      <dsp:nvSpPr>
        <dsp:cNvPr id="0" name=""/>
        <dsp:cNvSpPr/>
      </dsp:nvSpPr>
      <dsp:spPr>
        <a:xfrm>
          <a:off x="0" y="0"/>
          <a:ext cx="9983796" cy="3715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u="sng" kern="1200" dirty="0"/>
            <a:t>A marketing team</a:t>
          </a:r>
          <a:r>
            <a:rPr lang="en-US" sz="1800" b="0" i="1" kern="1200" dirty="0"/>
            <a:t> is devising a series of campaign messages and wants to ensure a consistent tone and style.</a:t>
          </a:r>
          <a:endParaRPr lang="en-US" sz="1800" i="1" kern="1200" dirty="0">
            <a:latin typeface="+mn-lt"/>
          </a:endParaRPr>
        </a:p>
      </dsp:txBody>
      <dsp:txXfrm>
        <a:off x="0" y="0"/>
        <a:ext cx="9983796" cy="1114584"/>
      </dsp:txXfrm>
    </dsp:sp>
    <dsp:sp modelId="{083320A4-24A7-44D9-B974-0820639D020A}">
      <dsp:nvSpPr>
        <dsp:cNvPr id="0" name=""/>
        <dsp:cNvSpPr/>
      </dsp:nvSpPr>
      <dsp:spPr>
        <a:xfrm>
          <a:off x="998379" y="1115672"/>
          <a:ext cx="7987036" cy="11202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t>Using these examples of campaign messages for [Product 1], [Product 2], and [Product 3] as reference, develop a new campaign message for [New Product].</a:t>
          </a:r>
          <a:endParaRPr lang="en-US" sz="1600" kern="1200" dirty="0"/>
        </a:p>
      </dsp:txBody>
      <dsp:txXfrm>
        <a:off x="1031189" y="1148482"/>
        <a:ext cx="7921416" cy="1054587"/>
      </dsp:txXfrm>
    </dsp:sp>
    <dsp:sp modelId="{D439CC80-B48C-4624-B007-9ABB28978EAA}">
      <dsp:nvSpPr>
        <dsp:cNvPr id="0" name=""/>
        <dsp:cNvSpPr/>
      </dsp:nvSpPr>
      <dsp:spPr>
        <a:xfrm>
          <a:off x="998379" y="2408219"/>
          <a:ext cx="7987036" cy="112020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a:t>Purpose: The examples serve as a guide for the desired tone, style, and content, helping the team create a campaign message for the new product that aligns with the company's branding and previous successful campaigns.</a:t>
          </a:r>
          <a:endParaRPr lang="en-US" sz="1600" kern="1200" dirty="0"/>
        </a:p>
      </dsp:txBody>
      <dsp:txXfrm>
        <a:off x="1031189" y="2441029"/>
        <a:ext cx="7921416" cy="105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E7284-F055-4CA8-9C6A-D9C0EB5517A9}">
      <dsp:nvSpPr>
        <dsp:cNvPr id="0" name=""/>
        <dsp:cNvSpPr/>
      </dsp:nvSpPr>
      <dsp:spPr>
        <a:xfrm>
          <a:off x="0" y="1930"/>
          <a:ext cx="10350004" cy="97850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99F4E2-3CB0-4B94-83AD-D7EB5CBC39F8}">
      <dsp:nvSpPr>
        <dsp:cNvPr id="0" name=""/>
        <dsp:cNvSpPr/>
      </dsp:nvSpPr>
      <dsp:spPr>
        <a:xfrm>
          <a:off x="295998" y="222094"/>
          <a:ext cx="538178" cy="5381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D6BA02-F078-4BD9-BA24-FB251D61EE1A}">
      <dsp:nvSpPr>
        <dsp:cNvPr id="0" name=""/>
        <dsp:cNvSpPr/>
      </dsp:nvSpPr>
      <dsp:spPr>
        <a:xfrm>
          <a:off x="1130174" y="1930"/>
          <a:ext cx="9219829" cy="978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59" tIns="103559" rIns="103559" bIns="103559" numCol="1" spcCol="1270" anchor="ctr" anchorCtr="0">
          <a:noAutofit/>
        </a:bodyPr>
        <a:lstStyle/>
        <a:p>
          <a:pPr marL="0" lvl="0" indent="0" algn="l" defTabSz="711200">
            <a:lnSpc>
              <a:spcPct val="100000"/>
            </a:lnSpc>
            <a:spcBef>
              <a:spcPct val="0"/>
            </a:spcBef>
            <a:spcAft>
              <a:spcPct val="35000"/>
            </a:spcAft>
            <a:buNone/>
          </a:pPr>
          <a:r>
            <a:rPr lang="en-US" sz="1600" b="1" kern="1200" dirty="0"/>
            <a:t>Qualifiers:</a:t>
          </a:r>
          <a:r>
            <a:rPr lang="en-US" sz="1600" kern="1200" dirty="0"/>
            <a:t> These affect the scope or extent of your query. For instance, asking for "some things to do in Paris" will yield different results than asking for "the most popular things to do in Paris." Precision in how much or what type of information you guides ChatGPT in generating a suitable response.</a:t>
          </a:r>
        </a:p>
      </dsp:txBody>
      <dsp:txXfrm>
        <a:off x="1130174" y="1930"/>
        <a:ext cx="9219829" cy="978505"/>
      </dsp:txXfrm>
    </dsp:sp>
    <dsp:sp modelId="{14DA6A6F-DE7E-4B3A-B253-28398100800B}">
      <dsp:nvSpPr>
        <dsp:cNvPr id="0" name=""/>
        <dsp:cNvSpPr/>
      </dsp:nvSpPr>
      <dsp:spPr>
        <a:xfrm>
          <a:off x="0" y="1225062"/>
          <a:ext cx="10350004" cy="97850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815264C-4AC7-413D-961B-2FA3357EA764}">
      <dsp:nvSpPr>
        <dsp:cNvPr id="0" name=""/>
        <dsp:cNvSpPr/>
      </dsp:nvSpPr>
      <dsp:spPr>
        <a:xfrm>
          <a:off x="295998" y="1445226"/>
          <a:ext cx="538178" cy="5381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C023CF-B194-43D7-B69B-0E2FBDA7BB82}">
      <dsp:nvSpPr>
        <dsp:cNvPr id="0" name=""/>
        <dsp:cNvSpPr/>
      </dsp:nvSpPr>
      <dsp:spPr>
        <a:xfrm>
          <a:off x="1130174" y="1225062"/>
          <a:ext cx="9219829" cy="978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59" tIns="103559" rIns="103559" bIns="103559" numCol="1" spcCol="1270" anchor="ctr" anchorCtr="0">
          <a:noAutofit/>
        </a:bodyPr>
        <a:lstStyle/>
        <a:p>
          <a:pPr marL="0" lvl="0" indent="0" algn="l" defTabSz="622300">
            <a:lnSpc>
              <a:spcPct val="100000"/>
            </a:lnSpc>
            <a:spcBef>
              <a:spcPct val="0"/>
            </a:spcBef>
            <a:spcAft>
              <a:spcPct val="35000"/>
            </a:spcAft>
            <a:buNone/>
          </a:pPr>
          <a:r>
            <a:rPr lang="en-US" sz="1400" b="1" kern="1200" dirty="0"/>
            <a:t>Adjectives:</a:t>
          </a:r>
          <a:r>
            <a:rPr lang="en-US" sz="1400" kern="1200" dirty="0"/>
            <a:t> These descriptors shape the nature of the information you seek. For example, asking for an "exciting" vs. a "depressing" article alters the tone and content of ChatGPT's response.</a:t>
          </a:r>
        </a:p>
      </dsp:txBody>
      <dsp:txXfrm>
        <a:off x="1130174" y="1225062"/>
        <a:ext cx="9219829" cy="978505"/>
      </dsp:txXfrm>
    </dsp:sp>
    <dsp:sp modelId="{CE34234A-180B-4964-B082-B45A7A05923B}">
      <dsp:nvSpPr>
        <dsp:cNvPr id="0" name=""/>
        <dsp:cNvSpPr/>
      </dsp:nvSpPr>
      <dsp:spPr>
        <a:xfrm>
          <a:off x="0" y="2448195"/>
          <a:ext cx="10350004" cy="97850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BC496D-B3E3-4073-9348-F5028BE98D40}">
      <dsp:nvSpPr>
        <dsp:cNvPr id="0" name=""/>
        <dsp:cNvSpPr/>
      </dsp:nvSpPr>
      <dsp:spPr>
        <a:xfrm>
          <a:off x="295998" y="2668359"/>
          <a:ext cx="538178" cy="5381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3AFAC15-3D31-4973-BB0B-F371B695F32E}">
      <dsp:nvSpPr>
        <dsp:cNvPr id="0" name=""/>
        <dsp:cNvSpPr/>
      </dsp:nvSpPr>
      <dsp:spPr>
        <a:xfrm>
          <a:off x="1130174" y="2448195"/>
          <a:ext cx="9219829" cy="978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59" tIns="103559" rIns="103559" bIns="103559" numCol="1" spcCol="1270" anchor="ctr" anchorCtr="0">
          <a:noAutofit/>
        </a:bodyPr>
        <a:lstStyle/>
        <a:p>
          <a:pPr marL="0" lvl="0" indent="0" algn="l" defTabSz="711200">
            <a:lnSpc>
              <a:spcPct val="100000"/>
            </a:lnSpc>
            <a:spcBef>
              <a:spcPct val="0"/>
            </a:spcBef>
            <a:spcAft>
              <a:spcPct val="35000"/>
            </a:spcAft>
            <a:buNone/>
          </a:pPr>
          <a:r>
            <a:rPr lang="en-US" sz="1600" b="1" kern="1200" dirty="0"/>
            <a:t>Adverbs:</a:t>
          </a:r>
          <a:r>
            <a:rPr lang="en-US" sz="1600" kern="1200" dirty="0"/>
            <a:t> Words (like "quickly" or "loudly") can influence the manner in which information is presented.</a:t>
          </a:r>
        </a:p>
      </dsp:txBody>
      <dsp:txXfrm>
        <a:off x="1130174" y="2448195"/>
        <a:ext cx="9219829" cy="978505"/>
      </dsp:txXfrm>
    </dsp:sp>
    <dsp:sp modelId="{64E0F518-C3D3-48B3-9057-D7A778A1ADBE}">
      <dsp:nvSpPr>
        <dsp:cNvPr id="0" name=""/>
        <dsp:cNvSpPr/>
      </dsp:nvSpPr>
      <dsp:spPr>
        <a:xfrm>
          <a:off x="0" y="3671327"/>
          <a:ext cx="10350004" cy="97850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D17681-4228-44BF-B645-8D4011456D25}">
      <dsp:nvSpPr>
        <dsp:cNvPr id="0" name=""/>
        <dsp:cNvSpPr/>
      </dsp:nvSpPr>
      <dsp:spPr>
        <a:xfrm>
          <a:off x="295998" y="3891491"/>
          <a:ext cx="538178" cy="5381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4A813E-198A-44EA-B317-1FE7C804A616}">
      <dsp:nvSpPr>
        <dsp:cNvPr id="0" name=""/>
        <dsp:cNvSpPr/>
      </dsp:nvSpPr>
      <dsp:spPr>
        <a:xfrm>
          <a:off x="1130174" y="3671327"/>
          <a:ext cx="9219829" cy="978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59" tIns="103559" rIns="103559" bIns="103559" numCol="1" spcCol="1270" anchor="ctr" anchorCtr="0">
          <a:noAutofit/>
        </a:bodyPr>
        <a:lstStyle/>
        <a:p>
          <a:pPr marL="0" lvl="0" indent="0" algn="l" defTabSz="711200">
            <a:lnSpc>
              <a:spcPct val="100000"/>
            </a:lnSpc>
            <a:spcBef>
              <a:spcPct val="0"/>
            </a:spcBef>
            <a:spcAft>
              <a:spcPct val="35000"/>
            </a:spcAft>
            <a:buNone/>
          </a:pPr>
          <a:r>
            <a:rPr lang="en-US" sz="1600" b="1" kern="1200" dirty="0"/>
            <a:t>Intensifiers:</a:t>
          </a:r>
          <a:r>
            <a:rPr lang="en-US" sz="1600" kern="1200" dirty="0"/>
            <a:t> Words like "very," "extremely," or "totally" amplify the meaning of adjectives or adverbs, potentially leading ChatGPT to emphasize certain aspects of its response more strongly.</a:t>
          </a:r>
        </a:p>
      </dsp:txBody>
      <dsp:txXfrm>
        <a:off x="1130174" y="3671327"/>
        <a:ext cx="9219829" cy="9785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BA298-ED0A-4CA9-AE45-B4277B6E8042}">
      <dsp:nvSpPr>
        <dsp:cNvPr id="0" name=""/>
        <dsp:cNvSpPr/>
      </dsp:nvSpPr>
      <dsp:spPr>
        <a:xfrm>
          <a:off x="0" y="3599"/>
          <a:ext cx="10502404" cy="76659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F50EC45-798D-42BD-A94F-F8DB3C02E2F0}">
      <dsp:nvSpPr>
        <dsp:cNvPr id="0" name=""/>
        <dsp:cNvSpPr/>
      </dsp:nvSpPr>
      <dsp:spPr>
        <a:xfrm>
          <a:off x="231895" y="176082"/>
          <a:ext cx="421627" cy="42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AE71F8-BDD5-4BDC-95B6-17E79E1A5DB5}">
      <dsp:nvSpPr>
        <dsp:cNvPr id="0" name=""/>
        <dsp:cNvSpPr/>
      </dsp:nvSpPr>
      <dsp:spPr>
        <a:xfrm>
          <a:off x="885417" y="3599"/>
          <a:ext cx="9616986" cy="76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1" tIns="81131" rIns="81131" bIns="81131" numCol="1" spcCol="1270" anchor="ctr" anchorCtr="0">
          <a:noAutofit/>
        </a:bodyPr>
        <a:lstStyle/>
        <a:p>
          <a:pPr marL="0" lvl="0" indent="0" algn="l" defTabSz="711200">
            <a:lnSpc>
              <a:spcPct val="100000"/>
            </a:lnSpc>
            <a:spcBef>
              <a:spcPct val="0"/>
            </a:spcBef>
            <a:spcAft>
              <a:spcPct val="35000"/>
            </a:spcAft>
            <a:buNone/>
          </a:pPr>
          <a:r>
            <a:rPr lang="en-US" sz="1600" b="1" kern="1200" dirty="0"/>
            <a:t>Negatives: </a:t>
          </a:r>
          <a:r>
            <a:rPr lang="en-US" sz="1600" kern="1200" dirty="0"/>
            <a:t>Words like "not," "never," or "no" are useful for specifying what you do not want included in ChatGPT's responses.</a:t>
          </a:r>
        </a:p>
      </dsp:txBody>
      <dsp:txXfrm>
        <a:off x="885417" y="3599"/>
        <a:ext cx="9616986" cy="766595"/>
      </dsp:txXfrm>
    </dsp:sp>
    <dsp:sp modelId="{9D975797-A70D-487A-809E-D8ACB4E0DEA4}">
      <dsp:nvSpPr>
        <dsp:cNvPr id="0" name=""/>
        <dsp:cNvSpPr/>
      </dsp:nvSpPr>
      <dsp:spPr>
        <a:xfrm>
          <a:off x="0" y="961843"/>
          <a:ext cx="10502404" cy="76659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45491D-D607-4851-BA01-D82CFF5C4B6E}">
      <dsp:nvSpPr>
        <dsp:cNvPr id="0" name=""/>
        <dsp:cNvSpPr/>
      </dsp:nvSpPr>
      <dsp:spPr>
        <a:xfrm>
          <a:off x="231895" y="1134327"/>
          <a:ext cx="421627" cy="42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F4CC292-BCF7-4412-B613-E54B905DA070}">
      <dsp:nvSpPr>
        <dsp:cNvPr id="0" name=""/>
        <dsp:cNvSpPr/>
      </dsp:nvSpPr>
      <dsp:spPr>
        <a:xfrm>
          <a:off x="885417" y="961843"/>
          <a:ext cx="9616986" cy="76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1" tIns="81131" rIns="81131" bIns="81131" numCol="1" spcCol="1270" anchor="ctr" anchorCtr="0">
          <a:noAutofit/>
        </a:bodyPr>
        <a:lstStyle/>
        <a:p>
          <a:pPr marL="0" lvl="0" indent="0" algn="l" defTabSz="711200">
            <a:lnSpc>
              <a:spcPct val="100000"/>
            </a:lnSpc>
            <a:spcBef>
              <a:spcPct val="0"/>
            </a:spcBef>
            <a:spcAft>
              <a:spcPct val="35000"/>
            </a:spcAft>
            <a:buNone/>
          </a:pPr>
          <a:r>
            <a:rPr lang="en-US" sz="1600" b="1" kern="1200"/>
            <a:t>Number Words: </a:t>
          </a:r>
          <a:r>
            <a:rPr lang="en-US" sz="1600" kern="1200"/>
            <a:t>Indicating quantity (like "five things" vs. "many things") helps ChatGPT determine the breadth or limit of its response.</a:t>
          </a:r>
        </a:p>
      </dsp:txBody>
      <dsp:txXfrm>
        <a:off x="885417" y="961843"/>
        <a:ext cx="9616986" cy="766595"/>
      </dsp:txXfrm>
    </dsp:sp>
    <dsp:sp modelId="{49338121-326A-4059-AED9-23BD0ECF17A4}">
      <dsp:nvSpPr>
        <dsp:cNvPr id="0" name=""/>
        <dsp:cNvSpPr/>
      </dsp:nvSpPr>
      <dsp:spPr>
        <a:xfrm>
          <a:off x="0" y="1920087"/>
          <a:ext cx="10502404" cy="76659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C305AD-8D5C-4EAD-9E15-A43D82D74E3E}">
      <dsp:nvSpPr>
        <dsp:cNvPr id="0" name=""/>
        <dsp:cNvSpPr/>
      </dsp:nvSpPr>
      <dsp:spPr>
        <a:xfrm>
          <a:off x="231895" y="2092571"/>
          <a:ext cx="421627" cy="42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AE080DE-24DE-4D1D-9472-A4F336E6131F}">
      <dsp:nvSpPr>
        <dsp:cNvPr id="0" name=""/>
        <dsp:cNvSpPr/>
      </dsp:nvSpPr>
      <dsp:spPr>
        <a:xfrm>
          <a:off x="885417" y="1920087"/>
          <a:ext cx="9616986" cy="76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1" tIns="81131" rIns="81131" bIns="81131" numCol="1" spcCol="1270" anchor="ctr" anchorCtr="0">
          <a:noAutofit/>
        </a:bodyPr>
        <a:lstStyle/>
        <a:p>
          <a:pPr marL="0" lvl="0" indent="0" algn="l" defTabSz="711200">
            <a:lnSpc>
              <a:spcPct val="100000"/>
            </a:lnSpc>
            <a:spcBef>
              <a:spcPct val="0"/>
            </a:spcBef>
            <a:spcAft>
              <a:spcPct val="35000"/>
            </a:spcAft>
            <a:buNone/>
          </a:pPr>
          <a:r>
            <a:rPr lang="en-US" sz="1600" b="1" kern="1200" dirty="0"/>
            <a:t>Time Words: </a:t>
          </a:r>
          <a:r>
            <a:rPr lang="en-US" sz="1600" kern="1200" dirty="0"/>
            <a:t>Specifying a time frame (e.g., a particular decade or year) focuses ChatGPT's responses on a specific historical period or timeline.</a:t>
          </a:r>
        </a:p>
      </dsp:txBody>
      <dsp:txXfrm>
        <a:off x="885417" y="1920087"/>
        <a:ext cx="9616986" cy="766595"/>
      </dsp:txXfrm>
    </dsp:sp>
    <dsp:sp modelId="{3830C2C4-8B6C-4BCA-8689-DBF3B9995BAC}">
      <dsp:nvSpPr>
        <dsp:cNvPr id="0" name=""/>
        <dsp:cNvSpPr/>
      </dsp:nvSpPr>
      <dsp:spPr>
        <a:xfrm>
          <a:off x="0" y="2878331"/>
          <a:ext cx="10502404" cy="76659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254CF0-1E6E-4360-B48C-485CDBCA1860}">
      <dsp:nvSpPr>
        <dsp:cNvPr id="0" name=""/>
        <dsp:cNvSpPr/>
      </dsp:nvSpPr>
      <dsp:spPr>
        <a:xfrm>
          <a:off x="231895" y="3050815"/>
          <a:ext cx="421627" cy="42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AF3ACFC-E018-4419-8A80-927EE59460C7}">
      <dsp:nvSpPr>
        <dsp:cNvPr id="0" name=""/>
        <dsp:cNvSpPr/>
      </dsp:nvSpPr>
      <dsp:spPr>
        <a:xfrm>
          <a:off x="885417" y="2878331"/>
          <a:ext cx="9616986" cy="76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1" tIns="81131" rIns="81131" bIns="81131" numCol="1" spcCol="1270" anchor="ctr" anchorCtr="0">
          <a:noAutofit/>
        </a:bodyPr>
        <a:lstStyle/>
        <a:p>
          <a:pPr marL="0" lvl="0" indent="0" algn="l" defTabSz="711200">
            <a:lnSpc>
              <a:spcPct val="100000"/>
            </a:lnSpc>
            <a:spcBef>
              <a:spcPct val="0"/>
            </a:spcBef>
            <a:spcAft>
              <a:spcPct val="35000"/>
            </a:spcAft>
            <a:buNone/>
          </a:pPr>
          <a:r>
            <a:rPr lang="en-US" sz="1600" b="1" kern="1200"/>
            <a:t>Place Words: </a:t>
          </a:r>
          <a:r>
            <a:rPr lang="en-US" sz="1600" kern="1200"/>
            <a:t>Indicating a location can help narrow down the geographical focus of the response.</a:t>
          </a:r>
        </a:p>
      </dsp:txBody>
      <dsp:txXfrm>
        <a:off x="885417" y="2878331"/>
        <a:ext cx="9616986" cy="766595"/>
      </dsp:txXfrm>
    </dsp:sp>
    <dsp:sp modelId="{DA05DAB7-56CB-4E6C-96E3-FA611854FC01}">
      <dsp:nvSpPr>
        <dsp:cNvPr id="0" name=""/>
        <dsp:cNvSpPr/>
      </dsp:nvSpPr>
      <dsp:spPr>
        <a:xfrm>
          <a:off x="0" y="3836575"/>
          <a:ext cx="10502404" cy="76659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95DD6DA-18E5-4EE6-9062-07E08BC1AA2D}">
      <dsp:nvSpPr>
        <dsp:cNvPr id="0" name=""/>
        <dsp:cNvSpPr/>
      </dsp:nvSpPr>
      <dsp:spPr>
        <a:xfrm>
          <a:off x="231895" y="4009059"/>
          <a:ext cx="421627" cy="421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4A36C6-09C5-4F97-96DD-4757A167B531}">
      <dsp:nvSpPr>
        <dsp:cNvPr id="0" name=""/>
        <dsp:cNvSpPr/>
      </dsp:nvSpPr>
      <dsp:spPr>
        <a:xfrm>
          <a:off x="885417" y="3836575"/>
          <a:ext cx="9616986" cy="76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1" tIns="81131" rIns="81131" bIns="81131" numCol="1" spcCol="1270" anchor="ctr" anchorCtr="0">
          <a:noAutofit/>
        </a:bodyPr>
        <a:lstStyle/>
        <a:p>
          <a:pPr marL="0" lvl="0" indent="0" algn="l" defTabSz="711200">
            <a:lnSpc>
              <a:spcPct val="100000"/>
            </a:lnSpc>
            <a:spcBef>
              <a:spcPct val="0"/>
            </a:spcBef>
            <a:spcAft>
              <a:spcPct val="35000"/>
            </a:spcAft>
            <a:buNone/>
          </a:pPr>
          <a:r>
            <a:rPr lang="en-US" sz="1600" b="1" kern="1200" dirty="0"/>
            <a:t>Degree Words: </a:t>
          </a:r>
          <a:r>
            <a:rPr lang="en-US" sz="1600" kern="1200" dirty="0"/>
            <a:t>Words that indicate the extent or degree (like "totally" or "slightly") can influence how ChatGPT presents its information, perhaps in terms of certainty or intensity.</a:t>
          </a:r>
        </a:p>
      </dsp:txBody>
      <dsp:txXfrm>
        <a:off x="885417" y="3836575"/>
        <a:ext cx="9616986" cy="7665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73576-0742-4BBE-846F-0B30434C2C81}">
      <dsp:nvSpPr>
        <dsp:cNvPr id="0" name=""/>
        <dsp:cNvSpPr/>
      </dsp:nvSpPr>
      <dsp:spPr>
        <a:xfrm>
          <a:off x="0" y="4659758"/>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D6560D-257B-4382-8767-FF9591CD734A}">
      <dsp:nvSpPr>
        <dsp:cNvPr id="0" name=""/>
        <dsp:cNvSpPr/>
      </dsp:nvSpPr>
      <dsp:spPr>
        <a:xfrm>
          <a:off x="0" y="3876973"/>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8CD14-1D52-4D9D-84F5-1EF07A560518}">
      <dsp:nvSpPr>
        <dsp:cNvPr id="0" name=""/>
        <dsp:cNvSpPr/>
      </dsp:nvSpPr>
      <dsp:spPr>
        <a:xfrm>
          <a:off x="0" y="3094189"/>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ABAD1-2605-4C16-A5A4-0887C21170E4}">
      <dsp:nvSpPr>
        <dsp:cNvPr id="0" name=""/>
        <dsp:cNvSpPr/>
      </dsp:nvSpPr>
      <dsp:spPr>
        <a:xfrm>
          <a:off x="0" y="2311405"/>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BAE176-3167-4037-8E58-C996568A70DA}">
      <dsp:nvSpPr>
        <dsp:cNvPr id="0" name=""/>
        <dsp:cNvSpPr/>
      </dsp:nvSpPr>
      <dsp:spPr>
        <a:xfrm>
          <a:off x="0" y="1528620"/>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9712C1-1465-43CD-917D-08059DF19D55}">
      <dsp:nvSpPr>
        <dsp:cNvPr id="0" name=""/>
        <dsp:cNvSpPr/>
      </dsp:nvSpPr>
      <dsp:spPr>
        <a:xfrm>
          <a:off x="0" y="745836"/>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607571-2A4F-4FC3-BBFA-CAB3F6037E4E}">
      <dsp:nvSpPr>
        <dsp:cNvPr id="0" name=""/>
        <dsp:cNvSpPr/>
      </dsp:nvSpPr>
      <dsp:spPr>
        <a:xfrm>
          <a:off x="2846156" y="327"/>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solidFill>
                <a:srgbClr val="000000">
                  <a:hueOff val="0"/>
                  <a:satOff val="0"/>
                  <a:lumOff val="0"/>
                  <a:alphaOff val="0"/>
                </a:srgbClr>
              </a:solidFill>
              <a:latin typeface="Calibri" panose="020F0502020204030204"/>
              <a:ea typeface="+mn-ea"/>
              <a:cs typeface="+mn-cs"/>
            </a:rPr>
            <a:t>Put the single most important keywords in bold formatting</a:t>
          </a:r>
        </a:p>
      </dsp:txBody>
      <dsp:txXfrm>
        <a:off x="2846156" y="327"/>
        <a:ext cx="8100599" cy="745508"/>
      </dsp:txXfrm>
    </dsp:sp>
    <dsp:sp modelId="{B452920C-96C4-4293-AFB0-F5F82778060F}">
      <dsp:nvSpPr>
        <dsp:cNvPr id="0" name=""/>
        <dsp:cNvSpPr/>
      </dsp:nvSpPr>
      <dsp:spPr>
        <a:xfrm>
          <a:off x="0" y="327"/>
          <a:ext cx="2846156" cy="745508"/>
        </a:xfrm>
        <a:prstGeom prst="round2SameRect">
          <a:avLst>
            <a:gd name="adj1" fmla="val 16670"/>
            <a:gd name="adj2" fmla="val 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Emphasizing Keywords</a:t>
          </a:r>
        </a:p>
      </dsp:txBody>
      <dsp:txXfrm>
        <a:off x="36399" y="36726"/>
        <a:ext cx="2773358" cy="709109"/>
      </dsp:txXfrm>
    </dsp:sp>
    <dsp:sp modelId="{9B766A2F-DF23-49E2-8B8A-DEBC56314743}">
      <dsp:nvSpPr>
        <dsp:cNvPr id="0" name=""/>
        <dsp:cNvSpPr/>
      </dsp:nvSpPr>
      <dsp:spPr>
        <a:xfrm>
          <a:off x="2846156" y="783112"/>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Now organize this by </a:t>
          </a:r>
          <a:endParaRPr lang="en-US" sz="1600" b="0" kern="1200" dirty="0"/>
        </a:p>
      </dsp:txBody>
      <dsp:txXfrm>
        <a:off x="2846156" y="783112"/>
        <a:ext cx="8100599" cy="745508"/>
      </dsp:txXfrm>
    </dsp:sp>
    <dsp:sp modelId="{42F91023-F8A8-4982-8653-73D1BB03C7DA}">
      <dsp:nvSpPr>
        <dsp:cNvPr id="0" name=""/>
        <dsp:cNvSpPr/>
      </dsp:nvSpPr>
      <dsp:spPr>
        <a:xfrm>
          <a:off x="0" y="783112"/>
          <a:ext cx="2846156" cy="745508"/>
        </a:xfrm>
        <a:prstGeom prst="round2SameRect">
          <a:avLst>
            <a:gd name="adj1" fmla="val 16670"/>
            <a:gd name="adj2" fmla="val 0"/>
          </a:avLst>
        </a:prstGeom>
        <a:gradFill rotWithShape="0">
          <a:gsLst>
            <a:gs pos="0">
              <a:schemeClr val="accent5">
                <a:hueOff val="-1470669"/>
                <a:satOff val="-2046"/>
                <a:lumOff val="-784"/>
                <a:alphaOff val="0"/>
                <a:lumMod val="110000"/>
                <a:satMod val="105000"/>
                <a:tint val="67000"/>
              </a:schemeClr>
            </a:gs>
            <a:gs pos="50000">
              <a:schemeClr val="accent5">
                <a:hueOff val="-1470669"/>
                <a:satOff val="-2046"/>
                <a:lumOff val="-784"/>
                <a:alphaOff val="0"/>
                <a:lumMod val="105000"/>
                <a:satMod val="103000"/>
                <a:tint val="73000"/>
              </a:schemeClr>
            </a:gs>
            <a:gs pos="100000">
              <a:schemeClr val="accent5">
                <a:hueOff val="-1470669"/>
                <a:satOff val="-2046"/>
                <a:lumOff val="-784"/>
                <a:alphaOff val="0"/>
                <a:lumMod val="105000"/>
                <a:satMod val="109000"/>
                <a:tint val="81000"/>
              </a:schemeClr>
            </a:gs>
          </a:gsLst>
          <a:lin ang="5400000" scaled="0"/>
        </a:gradFill>
        <a:ln w="6350" cap="flat" cmpd="sng" algn="ctr">
          <a:solidFill>
            <a:schemeClr val="accent5">
              <a:hueOff val="-1470669"/>
              <a:satOff val="-2046"/>
              <a:lumOff val="-78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Organizing Information</a:t>
          </a:r>
        </a:p>
      </dsp:txBody>
      <dsp:txXfrm>
        <a:off x="36399" y="819511"/>
        <a:ext cx="2773358" cy="709109"/>
      </dsp:txXfrm>
    </dsp:sp>
    <dsp:sp modelId="{94B0DB77-9793-40CA-B137-39C531BE1D59}">
      <dsp:nvSpPr>
        <dsp:cNvPr id="0" name=""/>
        <dsp:cNvSpPr/>
      </dsp:nvSpPr>
      <dsp:spPr>
        <a:xfrm>
          <a:off x="2846156" y="1565896"/>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Add appropriate emojis to each of these </a:t>
          </a:r>
          <a:endParaRPr lang="en-US" sz="1600" b="0" kern="1200" dirty="0"/>
        </a:p>
      </dsp:txBody>
      <dsp:txXfrm>
        <a:off x="2846156" y="1565896"/>
        <a:ext cx="8100599" cy="745508"/>
      </dsp:txXfrm>
    </dsp:sp>
    <dsp:sp modelId="{103FCF7B-1B07-4F89-A21A-D33AA925946B}">
      <dsp:nvSpPr>
        <dsp:cNvPr id="0" name=""/>
        <dsp:cNvSpPr/>
      </dsp:nvSpPr>
      <dsp:spPr>
        <a:xfrm>
          <a:off x="0" y="1565896"/>
          <a:ext cx="2846156" cy="745508"/>
        </a:xfrm>
        <a:prstGeom prst="round2SameRect">
          <a:avLst>
            <a:gd name="adj1" fmla="val 16670"/>
            <a:gd name="adj2" fmla="val 0"/>
          </a:avLst>
        </a:prstGeom>
        <a:gradFill rotWithShape="0">
          <a:gsLst>
            <a:gs pos="0">
              <a:schemeClr val="accent5">
                <a:hueOff val="-2941338"/>
                <a:satOff val="-4091"/>
                <a:lumOff val="-1569"/>
                <a:alphaOff val="0"/>
                <a:lumMod val="110000"/>
                <a:satMod val="105000"/>
                <a:tint val="67000"/>
              </a:schemeClr>
            </a:gs>
            <a:gs pos="50000">
              <a:schemeClr val="accent5">
                <a:hueOff val="-2941338"/>
                <a:satOff val="-4091"/>
                <a:lumOff val="-1569"/>
                <a:alphaOff val="0"/>
                <a:lumMod val="105000"/>
                <a:satMod val="103000"/>
                <a:tint val="73000"/>
              </a:schemeClr>
            </a:gs>
            <a:gs pos="100000">
              <a:schemeClr val="accent5">
                <a:hueOff val="-2941338"/>
                <a:satOff val="-4091"/>
                <a:lumOff val="-1569"/>
                <a:alphaOff val="0"/>
                <a:lumMod val="105000"/>
                <a:satMod val="109000"/>
                <a:tint val="81000"/>
              </a:schemeClr>
            </a:gs>
          </a:gsLst>
          <a:lin ang="5400000" scaled="0"/>
        </a:gradFill>
        <a:ln w="6350" cap="flat" cmpd="sng" algn="ctr">
          <a:solidFill>
            <a:schemeClr val="accent5">
              <a:hueOff val="-2941338"/>
              <a:satOff val="-4091"/>
              <a:lumOff val="-156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Adding Novelty</a:t>
          </a:r>
        </a:p>
      </dsp:txBody>
      <dsp:txXfrm>
        <a:off x="36399" y="1602295"/>
        <a:ext cx="2773358" cy="709109"/>
      </dsp:txXfrm>
    </dsp:sp>
    <dsp:sp modelId="{5BBE89C0-AD36-4222-A924-E88100C3FEFE}">
      <dsp:nvSpPr>
        <dsp:cNvPr id="0" name=""/>
        <dsp:cNvSpPr/>
      </dsp:nvSpPr>
      <dsp:spPr>
        <a:xfrm>
          <a:off x="2846156" y="2348680"/>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Can you explain that at the comprehension level of ….</a:t>
          </a:r>
          <a:endParaRPr lang="en-US" sz="1600" b="0" kern="1200" dirty="0"/>
        </a:p>
      </dsp:txBody>
      <dsp:txXfrm>
        <a:off x="2846156" y="2348680"/>
        <a:ext cx="8100599" cy="745508"/>
      </dsp:txXfrm>
    </dsp:sp>
    <dsp:sp modelId="{B5DF904C-BC2F-489C-AF64-002B34F5C723}">
      <dsp:nvSpPr>
        <dsp:cNvPr id="0" name=""/>
        <dsp:cNvSpPr/>
      </dsp:nvSpPr>
      <dsp:spPr>
        <a:xfrm>
          <a:off x="0" y="2348680"/>
          <a:ext cx="2846156" cy="745508"/>
        </a:xfrm>
        <a:prstGeom prst="round2SameRect">
          <a:avLst>
            <a:gd name="adj1" fmla="val 16670"/>
            <a:gd name="adj2" fmla="val 0"/>
          </a:avLst>
        </a:prstGeom>
        <a:gradFill rotWithShape="0">
          <a:gsLst>
            <a:gs pos="0">
              <a:schemeClr val="accent5">
                <a:hueOff val="-4412007"/>
                <a:satOff val="-6137"/>
                <a:lumOff val="-2353"/>
                <a:alphaOff val="0"/>
                <a:lumMod val="110000"/>
                <a:satMod val="105000"/>
                <a:tint val="67000"/>
              </a:schemeClr>
            </a:gs>
            <a:gs pos="50000">
              <a:schemeClr val="accent5">
                <a:hueOff val="-4412007"/>
                <a:satOff val="-6137"/>
                <a:lumOff val="-2353"/>
                <a:alphaOff val="0"/>
                <a:lumMod val="105000"/>
                <a:satMod val="103000"/>
                <a:tint val="73000"/>
              </a:schemeClr>
            </a:gs>
            <a:gs pos="100000">
              <a:schemeClr val="accent5">
                <a:hueOff val="-4412007"/>
                <a:satOff val="-6137"/>
                <a:lumOff val="-2353"/>
                <a:alphaOff val="0"/>
                <a:lumMod val="105000"/>
                <a:satMod val="109000"/>
                <a:tint val="81000"/>
              </a:schemeClr>
            </a:gs>
          </a:gsLst>
          <a:lin ang="5400000" scaled="0"/>
        </a:gradFill>
        <a:ln w="6350" cap="flat" cmpd="sng" algn="ctr">
          <a:solidFill>
            <a:schemeClr val="accent5">
              <a:hueOff val="-4412007"/>
              <a:satOff val="-6137"/>
              <a:lumOff val="-2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Simplifying Explanation</a:t>
          </a:r>
        </a:p>
      </dsp:txBody>
      <dsp:txXfrm>
        <a:off x="36399" y="2385079"/>
        <a:ext cx="2773358" cy="709109"/>
      </dsp:txXfrm>
    </dsp:sp>
    <dsp:sp modelId="{336BBADE-20A0-40B2-9966-3F151FF56E02}">
      <dsp:nvSpPr>
        <dsp:cNvPr id="0" name=""/>
        <dsp:cNvSpPr/>
      </dsp:nvSpPr>
      <dsp:spPr>
        <a:xfrm>
          <a:off x="2846156" y="3131465"/>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Put this information in tabular format</a:t>
          </a:r>
          <a:endParaRPr lang="en-US" sz="1600" b="0" kern="1200" dirty="0"/>
        </a:p>
      </dsp:txBody>
      <dsp:txXfrm>
        <a:off x="2846156" y="3131465"/>
        <a:ext cx="8100599" cy="745508"/>
      </dsp:txXfrm>
    </dsp:sp>
    <dsp:sp modelId="{33B56BF4-E14B-414B-B6DC-2BF30B980F91}">
      <dsp:nvSpPr>
        <dsp:cNvPr id="0" name=""/>
        <dsp:cNvSpPr/>
      </dsp:nvSpPr>
      <dsp:spPr>
        <a:xfrm>
          <a:off x="0" y="3131465"/>
          <a:ext cx="2846156" cy="745508"/>
        </a:xfrm>
        <a:prstGeom prst="round2SameRect">
          <a:avLst>
            <a:gd name="adj1" fmla="val 16670"/>
            <a:gd name="adj2" fmla="val 0"/>
          </a:avLst>
        </a:prstGeom>
        <a:gradFill rotWithShape="0">
          <a:gsLst>
            <a:gs pos="0">
              <a:schemeClr val="accent5">
                <a:hueOff val="-5882676"/>
                <a:satOff val="-8182"/>
                <a:lumOff val="-3138"/>
                <a:alphaOff val="0"/>
                <a:lumMod val="110000"/>
                <a:satMod val="105000"/>
                <a:tint val="67000"/>
              </a:schemeClr>
            </a:gs>
            <a:gs pos="50000">
              <a:schemeClr val="accent5">
                <a:hueOff val="-5882676"/>
                <a:satOff val="-8182"/>
                <a:lumOff val="-3138"/>
                <a:alphaOff val="0"/>
                <a:lumMod val="105000"/>
                <a:satMod val="103000"/>
                <a:tint val="73000"/>
              </a:schemeClr>
            </a:gs>
            <a:gs pos="100000">
              <a:schemeClr val="accent5">
                <a:hueOff val="-5882676"/>
                <a:satOff val="-8182"/>
                <a:lumOff val="-3138"/>
                <a:alphaOff val="0"/>
                <a:lumMod val="105000"/>
                <a:satMod val="109000"/>
                <a:tint val="81000"/>
              </a:schemeClr>
            </a:gs>
          </a:gsLst>
          <a:lin ang="5400000" scaled="0"/>
        </a:gradFill>
        <a:ln w="6350" cap="flat" cmpd="sng" algn="ctr">
          <a:solidFill>
            <a:schemeClr val="accent5">
              <a:hueOff val="-5882676"/>
              <a:satOff val="-8182"/>
              <a:lumOff val="-313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Tabular Format</a:t>
          </a:r>
        </a:p>
      </dsp:txBody>
      <dsp:txXfrm>
        <a:off x="36399" y="3167864"/>
        <a:ext cx="2773358" cy="709109"/>
      </dsp:txXfrm>
    </dsp:sp>
    <dsp:sp modelId="{C421E1E7-2EB9-47AB-8EE8-7818C1F5A952}">
      <dsp:nvSpPr>
        <dsp:cNvPr id="0" name=""/>
        <dsp:cNvSpPr/>
      </dsp:nvSpPr>
      <dsp:spPr>
        <a:xfrm>
          <a:off x="2846156" y="3914249"/>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Rewrite this as if you’re ….</a:t>
          </a:r>
          <a:endParaRPr lang="en-US" sz="1600" b="0" kern="1200" dirty="0"/>
        </a:p>
      </dsp:txBody>
      <dsp:txXfrm>
        <a:off x="2846156" y="3914249"/>
        <a:ext cx="8100599" cy="745508"/>
      </dsp:txXfrm>
    </dsp:sp>
    <dsp:sp modelId="{08728E7D-3C7C-4D2F-8BF3-AF4343391D31}">
      <dsp:nvSpPr>
        <dsp:cNvPr id="0" name=""/>
        <dsp:cNvSpPr/>
      </dsp:nvSpPr>
      <dsp:spPr>
        <a:xfrm>
          <a:off x="0" y="3914249"/>
          <a:ext cx="2846156" cy="745508"/>
        </a:xfrm>
        <a:prstGeom prst="round2SameRect">
          <a:avLst>
            <a:gd name="adj1" fmla="val 16670"/>
            <a:gd name="adj2" fmla="val 0"/>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Adjusting Tone</a:t>
          </a:r>
        </a:p>
      </dsp:txBody>
      <dsp:txXfrm>
        <a:off x="36399" y="3950648"/>
        <a:ext cx="2773358" cy="709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AAB-8F2B-4CE9-B1AD-BEC98ABADAA6}">
      <dsp:nvSpPr>
        <dsp:cNvPr id="0" name=""/>
        <dsp:cNvSpPr/>
      </dsp:nvSpPr>
      <dsp:spPr>
        <a:xfrm>
          <a:off x="0" y="4659758"/>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4A78EE-E2E0-4A87-BB24-61FF735E6CB4}">
      <dsp:nvSpPr>
        <dsp:cNvPr id="0" name=""/>
        <dsp:cNvSpPr/>
      </dsp:nvSpPr>
      <dsp:spPr>
        <a:xfrm>
          <a:off x="0" y="3876973"/>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19B669-5A08-4FE8-917F-EAC757C91D4B}">
      <dsp:nvSpPr>
        <dsp:cNvPr id="0" name=""/>
        <dsp:cNvSpPr/>
      </dsp:nvSpPr>
      <dsp:spPr>
        <a:xfrm>
          <a:off x="0" y="3094189"/>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CDCD6D-E2AE-4D75-B818-A248C274F25E}">
      <dsp:nvSpPr>
        <dsp:cNvPr id="0" name=""/>
        <dsp:cNvSpPr/>
      </dsp:nvSpPr>
      <dsp:spPr>
        <a:xfrm>
          <a:off x="0" y="2311405"/>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43438-C528-4862-B337-462B4C8389CB}">
      <dsp:nvSpPr>
        <dsp:cNvPr id="0" name=""/>
        <dsp:cNvSpPr/>
      </dsp:nvSpPr>
      <dsp:spPr>
        <a:xfrm>
          <a:off x="0" y="1528620"/>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E9B60-3F9C-4B69-977E-9221C62C3119}">
      <dsp:nvSpPr>
        <dsp:cNvPr id="0" name=""/>
        <dsp:cNvSpPr/>
      </dsp:nvSpPr>
      <dsp:spPr>
        <a:xfrm>
          <a:off x="0" y="745836"/>
          <a:ext cx="10946756"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1609A3-283C-4382-9912-955EF33FD1E5}">
      <dsp:nvSpPr>
        <dsp:cNvPr id="0" name=""/>
        <dsp:cNvSpPr/>
      </dsp:nvSpPr>
      <dsp:spPr>
        <a:xfrm>
          <a:off x="2846156" y="327"/>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Write it in the voice of ….</a:t>
          </a:r>
          <a:endParaRPr lang="en-US" sz="1600" b="0" kern="1200" dirty="0"/>
        </a:p>
      </dsp:txBody>
      <dsp:txXfrm>
        <a:off x="2846156" y="327"/>
        <a:ext cx="8100599" cy="745508"/>
      </dsp:txXfrm>
    </dsp:sp>
    <dsp:sp modelId="{72CEC2B7-99D6-44F9-AB1A-15C518AD92AA}">
      <dsp:nvSpPr>
        <dsp:cNvPr id="0" name=""/>
        <dsp:cNvSpPr/>
      </dsp:nvSpPr>
      <dsp:spPr>
        <a:xfrm>
          <a:off x="0" y="327"/>
          <a:ext cx="2846156" cy="745508"/>
        </a:xfrm>
        <a:prstGeom prst="round2SameRect">
          <a:avLst>
            <a:gd name="adj1" fmla="val 16670"/>
            <a:gd name="adj2" fmla="val 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Adding Personality</a:t>
          </a:r>
        </a:p>
      </dsp:txBody>
      <dsp:txXfrm>
        <a:off x="36399" y="36726"/>
        <a:ext cx="2773358" cy="709109"/>
      </dsp:txXfrm>
    </dsp:sp>
    <dsp:sp modelId="{C799450D-B568-4CFD-B588-73BEC58148D1}">
      <dsp:nvSpPr>
        <dsp:cNvPr id="0" name=""/>
        <dsp:cNvSpPr/>
      </dsp:nvSpPr>
      <dsp:spPr>
        <a:xfrm>
          <a:off x="2846156" y="783112"/>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Can you expand this summary into ….</a:t>
          </a:r>
          <a:endParaRPr lang="en-US" sz="1600" b="0" kern="1200" dirty="0"/>
        </a:p>
      </dsp:txBody>
      <dsp:txXfrm>
        <a:off x="2846156" y="783112"/>
        <a:ext cx="8100599" cy="745508"/>
      </dsp:txXfrm>
    </dsp:sp>
    <dsp:sp modelId="{7BE1C453-CA81-46DA-A806-A7C0FE071CBC}">
      <dsp:nvSpPr>
        <dsp:cNvPr id="0" name=""/>
        <dsp:cNvSpPr/>
      </dsp:nvSpPr>
      <dsp:spPr>
        <a:xfrm>
          <a:off x="0" y="783112"/>
          <a:ext cx="2846156" cy="745508"/>
        </a:xfrm>
        <a:prstGeom prst="round2SameRect">
          <a:avLst>
            <a:gd name="adj1" fmla="val 16670"/>
            <a:gd name="adj2" fmla="val 0"/>
          </a:avLst>
        </a:prstGeom>
        <a:gradFill rotWithShape="0">
          <a:gsLst>
            <a:gs pos="0">
              <a:schemeClr val="accent5">
                <a:hueOff val="-1470669"/>
                <a:satOff val="-2046"/>
                <a:lumOff val="-784"/>
                <a:alphaOff val="0"/>
                <a:lumMod val="110000"/>
                <a:satMod val="105000"/>
                <a:tint val="67000"/>
              </a:schemeClr>
            </a:gs>
            <a:gs pos="50000">
              <a:schemeClr val="accent5">
                <a:hueOff val="-1470669"/>
                <a:satOff val="-2046"/>
                <a:lumOff val="-784"/>
                <a:alphaOff val="0"/>
                <a:lumMod val="105000"/>
                <a:satMod val="103000"/>
                <a:tint val="73000"/>
              </a:schemeClr>
            </a:gs>
            <a:gs pos="100000">
              <a:schemeClr val="accent5">
                <a:hueOff val="-1470669"/>
                <a:satOff val="-2046"/>
                <a:lumOff val="-784"/>
                <a:alphaOff val="0"/>
                <a:lumMod val="105000"/>
                <a:satMod val="109000"/>
                <a:tint val="81000"/>
              </a:schemeClr>
            </a:gs>
          </a:gsLst>
          <a:lin ang="5400000" scaled="0"/>
        </a:gradFill>
        <a:ln w="6350" cap="flat" cmpd="sng" algn="ctr">
          <a:solidFill>
            <a:schemeClr val="accent5">
              <a:hueOff val="-1470669"/>
              <a:satOff val="-2046"/>
              <a:lumOff val="-78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Summarization and Expansion</a:t>
          </a:r>
        </a:p>
      </dsp:txBody>
      <dsp:txXfrm>
        <a:off x="36399" y="819511"/>
        <a:ext cx="2773358" cy="709109"/>
      </dsp:txXfrm>
    </dsp:sp>
    <dsp:sp modelId="{4171ECAD-C0E1-4597-9FD5-85B553A2D9AE}">
      <dsp:nvSpPr>
        <dsp:cNvPr id="0" name=""/>
        <dsp:cNvSpPr/>
      </dsp:nvSpPr>
      <dsp:spPr>
        <a:xfrm>
          <a:off x="2846156" y="1565896"/>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Can you compare and contrast … and highlighting the key differences</a:t>
          </a:r>
          <a:endParaRPr lang="en-US" sz="1600" b="0" kern="1200" dirty="0"/>
        </a:p>
      </dsp:txBody>
      <dsp:txXfrm>
        <a:off x="2846156" y="1565896"/>
        <a:ext cx="8100599" cy="745508"/>
      </dsp:txXfrm>
    </dsp:sp>
    <dsp:sp modelId="{720BAEBF-99B0-416C-A737-DC1B2DBDFB87}">
      <dsp:nvSpPr>
        <dsp:cNvPr id="0" name=""/>
        <dsp:cNvSpPr/>
      </dsp:nvSpPr>
      <dsp:spPr>
        <a:xfrm>
          <a:off x="0" y="1565896"/>
          <a:ext cx="2846156" cy="745508"/>
        </a:xfrm>
        <a:prstGeom prst="round2SameRect">
          <a:avLst>
            <a:gd name="adj1" fmla="val 16670"/>
            <a:gd name="adj2" fmla="val 0"/>
          </a:avLst>
        </a:prstGeom>
        <a:gradFill rotWithShape="0">
          <a:gsLst>
            <a:gs pos="0">
              <a:schemeClr val="accent5">
                <a:hueOff val="-2941338"/>
                <a:satOff val="-4091"/>
                <a:lumOff val="-1569"/>
                <a:alphaOff val="0"/>
                <a:lumMod val="110000"/>
                <a:satMod val="105000"/>
                <a:tint val="67000"/>
              </a:schemeClr>
            </a:gs>
            <a:gs pos="50000">
              <a:schemeClr val="accent5">
                <a:hueOff val="-2941338"/>
                <a:satOff val="-4091"/>
                <a:lumOff val="-1569"/>
                <a:alphaOff val="0"/>
                <a:lumMod val="105000"/>
                <a:satMod val="103000"/>
                <a:tint val="73000"/>
              </a:schemeClr>
            </a:gs>
            <a:gs pos="100000">
              <a:schemeClr val="accent5">
                <a:hueOff val="-2941338"/>
                <a:satOff val="-4091"/>
                <a:lumOff val="-1569"/>
                <a:alphaOff val="0"/>
                <a:lumMod val="105000"/>
                <a:satMod val="109000"/>
                <a:tint val="81000"/>
              </a:schemeClr>
            </a:gs>
          </a:gsLst>
          <a:lin ang="5400000" scaled="0"/>
        </a:gradFill>
        <a:ln w="6350" cap="flat" cmpd="sng" algn="ctr">
          <a:solidFill>
            <a:schemeClr val="accent5">
              <a:hueOff val="-2941338"/>
              <a:satOff val="-4091"/>
              <a:lumOff val="-156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Comparison and Analysis</a:t>
          </a:r>
        </a:p>
      </dsp:txBody>
      <dsp:txXfrm>
        <a:off x="36399" y="1602295"/>
        <a:ext cx="2773358" cy="709109"/>
      </dsp:txXfrm>
    </dsp:sp>
    <dsp:sp modelId="{3F3777C3-3B75-4E22-8FC9-FCBAD4179CC7}">
      <dsp:nvSpPr>
        <dsp:cNvPr id="0" name=""/>
        <dsp:cNvSpPr/>
      </dsp:nvSpPr>
      <dsp:spPr>
        <a:xfrm>
          <a:off x="2846156" y="2348680"/>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What are the top three key takeaways </a:t>
          </a:r>
          <a:endParaRPr lang="en-US" sz="1600" b="0" kern="1200" dirty="0"/>
        </a:p>
      </dsp:txBody>
      <dsp:txXfrm>
        <a:off x="2846156" y="2348680"/>
        <a:ext cx="8100599" cy="745508"/>
      </dsp:txXfrm>
    </dsp:sp>
    <dsp:sp modelId="{B52087F3-DD91-43A9-AABE-29A045B8B152}">
      <dsp:nvSpPr>
        <dsp:cNvPr id="0" name=""/>
        <dsp:cNvSpPr/>
      </dsp:nvSpPr>
      <dsp:spPr>
        <a:xfrm>
          <a:off x="0" y="2348680"/>
          <a:ext cx="2846156" cy="745508"/>
        </a:xfrm>
        <a:prstGeom prst="round2SameRect">
          <a:avLst>
            <a:gd name="adj1" fmla="val 16670"/>
            <a:gd name="adj2" fmla="val 0"/>
          </a:avLst>
        </a:prstGeom>
        <a:gradFill rotWithShape="0">
          <a:gsLst>
            <a:gs pos="0">
              <a:schemeClr val="accent5">
                <a:hueOff val="-4412007"/>
                <a:satOff val="-6137"/>
                <a:lumOff val="-2353"/>
                <a:alphaOff val="0"/>
                <a:lumMod val="110000"/>
                <a:satMod val="105000"/>
                <a:tint val="67000"/>
              </a:schemeClr>
            </a:gs>
            <a:gs pos="50000">
              <a:schemeClr val="accent5">
                <a:hueOff val="-4412007"/>
                <a:satOff val="-6137"/>
                <a:lumOff val="-2353"/>
                <a:alphaOff val="0"/>
                <a:lumMod val="105000"/>
                <a:satMod val="103000"/>
                <a:tint val="73000"/>
              </a:schemeClr>
            </a:gs>
            <a:gs pos="100000">
              <a:schemeClr val="accent5">
                <a:hueOff val="-4412007"/>
                <a:satOff val="-6137"/>
                <a:lumOff val="-2353"/>
                <a:alphaOff val="0"/>
                <a:lumMod val="105000"/>
                <a:satMod val="109000"/>
                <a:tint val="81000"/>
              </a:schemeClr>
            </a:gs>
          </a:gsLst>
          <a:lin ang="5400000" scaled="0"/>
        </a:gradFill>
        <a:ln w="6350" cap="flat" cmpd="sng" algn="ctr">
          <a:solidFill>
            <a:schemeClr val="accent5">
              <a:hueOff val="-4412007"/>
              <a:satOff val="-6137"/>
              <a:lumOff val="-2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Key Takeaways</a:t>
          </a:r>
        </a:p>
      </dsp:txBody>
      <dsp:txXfrm>
        <a:off x="36399" y="2385079"/>
        <a:ext cx="2773358" cy="709109"/>
      </dsp:txXfrm>
    </dsp:sp>
    <dsp:sp modelId="{256E42B3-8343-42D2-9B4D-5BB71F3B345B}">
      <dsp:nvSpPr>
        <dsp:cNvPr id="0" name=""/>
        <dsp:cNvSpPr/>
      </dsp:nvSpPr>
      <dsp:spPr>
        <a:xfrm>
          <a:off x="2846156" y="3131465"/>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What would an expert suggest</a:t>
          </a:r>
          <a:endParaRPr lang="en-US" sz="1600" b="0" kern="1200" dirty="0"/>
        </a:p>
      </dsp:txBody>
      <dsp:txXfrm>
        <a:off x="2846156" y="3131465"/>
        <a:ext cx="8100599" cy="745508"/>
      </dsp:txXfrm>
    </dsp:sp>
    <dsp:sp modelId="{67EE4E64-9961-4A89-B5EE-D8AC85562865}">
      <dsp:nvSpPr>
        <dsp:cNvPr id="0" name=""/>
        <dsp:cNvSpPr/>
      </dsp:nvSpPr>
      <dsp:spPr>
        <a:xfrm>
          <a:off x="0" y="3131465"/>
          <a:ext cx="2846156" cy="745508"/>
        </a:xfrm>
        <a:prstGeom prst="round2SameRect">
          <a:avLst>
            <a:gd name="adj1" fmla="val 16670"/>
            <a:gd name="adj2" fmla="val 0"/>
          </a:avLst>
        </a:prstGeom>
        <a:gradFill rotWithShape="0">
          <a:gsLst>
            <a:gs pos="0">
              <a:schemeClr val="accent5">
                <a:hueOff val="-5882676"/>
                <a:satOff val="-8182"/>
                <a:lumOff val="-3138"/>
                <a:alphaOff val="0"/>
                <a:lumMod val="110000"/>
                <a:satMod val="105000"/>
                <a:tint val="67000"/>
              </a:schemeClr>
            </a:gs>
            <a:gs pos="50000">
              <a:schemeClr val="accent5">
                <a:hueOff val="-5882676"/>
                <a:satOff val="-8182"/>
                <a:lumOff val="-3138"/>
                <a:alphaOff val="0"/>
                <a:lumMod val="105000"/>
                <a:satMod val="103000"/>
                <a:tint val="73000"/>
              </a:schemeClr>
            </a:gs>
            <a:gs pos="100000">
              <a:schemeClr val="accent5">
                <a:hueOff val="-5882676"/>
                <a:satOff val="-8182"/>
                <a:lumOff val="-3138"/>
                <a:alphaOff val="0"/>
                <a:lumMod val="105000"/>
                <a:satMod val="109000"/>
                <a:tint val="81000"/>
              </a:schemeClr>
            </a:gs>
          </a:gsLst>
          <a:lin ang="5400000" scaled="0"/>
        </a:gradFill>
        <a:ln w="6350" cap="flat" cmpd="sng" algn="ctr">
          <a:solidFill>
            <a:schemeClr val="accent5">
              <a:hueOff val="-5882676"/>
              <a:satOff val="-8182"/>
              <a:lumOff val="-313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Expert Point of View</a:t>
          </a:r>
        </a:p>
      </dsp:txBody>
      <dsp:txXfrm>
        <a:off x="36399" y="3167864"/>
        <a:ext cx="2773358" cy="709109"/>
      </dsp:txXfrm>
    </dsp:sp>
    <dsp:sp modelId="{86149B2E-1719-42C2-A5D1-28A51F5EEE6F}">
      <dsp:nvSpPr>
        <dsp:cNvPr id="0" name=""/>
        <dsp:cNvSpPr/>
      </dsp:nvSpPr>
      <dsp:spPr>
        <a:xfrm>
          <a:off x="2846156" y="3914249"/>
          <a:ext cx="8100599" cy="7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Can you put it into a bullet point list</a:t>
          </a:r>
          <a:endParaRPr lang="en-US" sz="1600" b="0" kern="1200" dirty="0"/>
        </a:p>
      </dsp:txBody>
      <dsp:txXfrm>
        <a:off x="2846156" y="3914249"/>
        <a:ext cx="8100599" cy="745508"/>
      </dsp:txXfrm>
    </dsp:sp>
    <dsp:sp modelId="{8FC601A9-5780-4A93-B3AE-05896B42D655}">
      <dsp:nvSpPr>
        <dsp:cNvPr id="0" name=""/>
        <dsp:cNvSpPr/>
      </dsp:nvSpPr>
      <dsp:spPr>
        <a:xfrm>
          <a:off x="0" y="3914249"/>
          <a:ext cx="2846156" cy="745508"/>
        </a:xfrm>
        <a:prstGeom prst="round2SameRect">
          <a:avLst>
            <a:gd name="adj1" fmla="val 16670"/>
            <a:gd name="adj2" fmla="val 0"/>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rPr>
            <a:t>Bullet Point Lists</a:t>
          </a:r>
        </a:p>
      </dsp:txBody>
      <dsp:txXfrm>
        <a:off x="36399" y="3950648"/>
        <a:ext cx="2773358" cy="7091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0FE75-BA88-44C0-90D5-D6FBD296EABA}">
      <dsp:nvSpPr>
        <dsp:cNvPr id="0" name=""/>
        <dsp:cNvSpPr/>
      </dsp:nvSpPr>
      <dsp:spPr>
        <a:xfrm>
          <a:off x="0" y="760237"/>
          <a:ext cx="7605461" cy="14035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0A403D5-092E-43CA-8C6B-510BB1913DB1}">
      <dsp:nvSpPr>
        <dsp:cNvPr id="0" name=""/>
        <dsp:cNvSpPr/>
      </dsp:nvSpPr>
      <dsp:spPr>
        <a:xfrm>
          <a:off x="424563" y="1076028"/>
          <a:ext cx="771933" cy="771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625FFF2-484E-4391-9F53-4E41DC86DAE2}">
      <dsp:nvSpPr>
        <dsp:cNvPr id="0" name=""/>
        <dsp:cNvSpPr/>
      </dsp:nvSpPr>
      <dsp:spPr>
        <a:xfrm>
          <a:off x="1621060" y="760237"/>
          <a:ext cx="5984400" cy="14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39" tIns="148539" rIns="148539" bIns="148539" numCol="1" spcCol="1270" anchor="ctr" anchorCtr="0">
          <a:noAutofit/>
        </a:bodyPr>
        <a:lstStyle/>
        <a:p>
          <a:pPr marL="0" lvl="0" indent="0" algn="l" defTabSz="800100">
            <a:lnSpc>
              <a:spcPct val="100000"/>
            </a:lnSpc>
            <a:spcBef>
              <a:spcPct val="0"/>
            </a:spcBef>
            <a:spcAft>
              <a:spcPct val="35000"/>
            </a:spcAft>
            <a:buNone/>
          </a:pPr>
          <a:r>
            <a:rPr lang="en-US" sz="1800" b="1" kern="1200" dirty="0"/>
            <a:t>Style Replication</a:t>
          </a:r>
          <a:r>
            <a:rPr lang="en-US" sz="1800" kern="1200" dirty="0"/>
            <a:t> </a:t>
          </a:r>
          <a:r>
            <a:rPr lang="en-US" sz="1400" kern="1200" dirty="0">
              <a:latin typeface="+mn-lt"/>
            </a:rPr>
            <a:t>By providing specific information upfront, you’re guiding the AI’s understanding and direction, is about emulating a specific writing style or tone.</a:t>
          </a:r>
          <a:endParaRPr lang="en-US" sz="1800" kern="1200" dirty="0">
            <a:latin typeface="+mn-lt"/>
          </a:endParaRPr>
        </a:p>
      </dsp:txBody>
      <dsp:txXfrm>
        <a:off x="1621060" y="760237"/>
        <a:ext cx="5984400" cy="1403515"/>
      </dsp:txXfrm>
    </dsp:sp>
    <dsp:sp modelId="{1E3D4C2B-1AD8-4BB9-8E07-C394EA672E56}">
      <dsp:nvSpPr>
        <dsp:cNvPr id="0" name=""/>
        <dsp:cNvSpPr/>
      </dsp:nvSpPr>
      <dsp:spPr>
        <a:xfrm>
          <a:off x="0" y="2514631"/>
          <a:ext cx="7605461" cy="1403515"/>
        </a:xfrm>
        <a:prstGeom prst="roundRect">
          <a:avLst>
            <a:gd name="adj" fmla="val 1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2">
          <a:scrgbClr r="0" g="0" b="0"/>
        </a:effectRef>
        <a:fontRef idx="minor"/>
      </dsp:style>
    </dsp:sp>
    <dsp:sp modelId="{CC3E7FB6-D6AE-467D-888B-AE30E11421C7}">
      <dsp:nvSpPr>
        <dsp:cNvPr id="0" name=""/>
        <dsp:cNvSpPr/>
      </dsp:nvSpPr>
      <dsp:spPr>
        <a:xfrm>
          <a:off x="424563" y="2830422"/>
          <a:ext cx="771933" cy="771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29B1DD-CE58-408E-898A-D40CD08DA9F2}">
      <dsp:nvSpPr>
        <dsp:cNvPr id="0" name=""/>
        <dsp:cNvSpPr/>
      </dsp:nvSpPr>
      <dsp:spPr>
        <a:xfrm>
          <a:off x="1621060" y="2514631"/>
          <a:ext cx="5984400" cy="14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39" tIns="148539" rIns="148539" bIns="148539" numCol="1" spcCol="1270" anchor="ctr" anchorCtr="0">
          <a:noAutofit/>
        </a:bodyPr>
        <a:lstStyle/>
        <a:p>
          <a:pPr marL="0" lvl="0" indent="0" algn="l" defTabSz="711200">
            <a:lnSpc>
              <a:spcPct val="100000"/>
            </a:lnSpc>
            <a:spcBef>
              <a:spcPct val="0"/>
            </a:spcBef>
            <a:spcAft>
              <a:spcPct val="35000"/>
            </a:spcAft>
            <a:buNone/>
          </a:pPr>
          <a:r>
            <a:rPr lang="en-US" sz="1600" b="1" kern="1200" dirty="0"/>
            <a:t>Data Adaptation </a:t>
          </a:r>
          <a:r>
            <a:rPr lang="en-US" sz="1400" kern="1200" dirty="0">
              <a:latin typeface="+mn-lt"/>
            </a:rPr>
            <a:t>It’s not just about style; users can also provide factual backgrounds, technical specifications, or thematic content to shape the AI’s outputs, is more concerned with tailoring the AI’s responses to suit specific types of data or information contexts.</a:t>
          </a:r>
          <a:endParaRPr lang="en-US" sz="1600" kern="1200" dirty="0">
            <a:latin typeface="+mn-lt"/>
          </a:endParaRPr>
        </a:p>
      </dsp:txBody>
      <dsp:txXfrm>
        <a:off x="1621060" y="2514631"/>
        <a:ext cx="5984400" cy="14035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B3FE1-D74A-4E32-9B78-5863C31DFD22}"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03C44-7911-4873-A977-00A61FAC6C14}" type="slidenum">
              <a:rPr lang="en-US" smtClean="0"/>
              <a:t>‹#›</a:t>
            </a:fld>
            <a:endParaRPr lang="en-US"/>
          </a:p>
        </p:txBody>
      </p:sp>
    </p:spTree>
    <p:extLst>
      <p:ext uri="{BB962C8B-B14F-4D97-AF65-F5344CB8AC3E}">
        <p14:creationId xmlns:p14="http://schemas.microsoft.com/office/powerpoint/2010/main" val="41922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2</a:t>
            </a:fld>
            <a:endParaRPr lang="en-US"/>
          </a:p>
        </p:txBody>
      </p:sp>
    </p:spTree>
    <p:extLst>
      <p:ext uri="{BB962C8B-B14F-4D97-AF65-F5344CB8AC3E}">
        <p14:creationId xmlns:p14="http://schemas.microsoft.com/office/powerpoint/2010/main" val="191208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14</a:t>
            </a:fld>
            <a:endParaRPr lang="en-US"/>
          </a:p>
        </p:txBody>
      </p:sp>
    </p:spTree>
    <p:extLst>
      <p:ext uri="{BB962C8B-B14F-4D97-AF65-F5344CB8AC3E}">
        <p14:creationId xmlns:p14="http://schemas.microsoft.com/office/powerpoint/2010/main" val="227550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18</a:t>
            </a:fld>
            <a:endParaRPr lang="en-US"/>
          </a:p>
        </p:txBody>
      </p:sp>
    </p:spTree>
    <p:extLst>
      <p:ext uri="{BB962C8B-B14F-4D97-AF65-F5344CB8AC3E}">
        <p14:creationId xmlns:p14="http://schemas.microsoft.com/office/powerpoint/2010/main" val="52914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22</a:t>
            </a:fld>
            <a:endParaRPr lang="en-US"/>
          </a:p>
        </p:txBody>
      </p:sp>
    </p:spTree>
    <p:extLst>
      <p:ext uri="{BB962C8B-B14F-4D97-AF65-F5344CB8AC3E}">
        <p14:creationId xmlns:p14="http://schemas.microsoft.com/office/powerpoint/2010/main" val="70402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26</a:t>
            </a:fld>
            <a:endParaRPr lang="en-US"/>
          </a:p>
        </p:txBody>
      </p:sp>
    </p:spTree>
    <p:extLst>
      <p:ext uri="{BB962C8B-B14F-4D97-AF65-F5344CB8AC3E}">
        <p14:creationId xmlns:p14="http://schemas.microsoft.com/office/powerpoint/2010/main" val="1643153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30</a:t>
            </a:fld>
            <a:endParaRPr lang="en-US"/>
          </a:p>
        </p:txBody>
      </p:sp>
    </p:spTree>
    <p:extLst>
      <p:ext uri="{BB962C8B-B14F-4D97-AF65-F5344CB8AC3E}">
        <p14:creationId xmlns:p14="http://schemas.microsoft.com/office/powerpoint/2010/main" val="1175009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31</a:t>
            </a:fld>
            <a:endParaRPr lang="en-US"/>
          </a:p>
        </p:txBody>
      </p:sp>
    </p:spTree>
    <p:extLst>
      <p:ext uri="{BB962C8B-B14F-4D97-AF65-F5344CB8AC3E}">
        <p14:creationId xmlns:p14="http://schemas.microsoft.com/office/powerpoint/2010/main" val="3423202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35</a:t>
            </a:fld>
            <a:endParaRPr lang="en-US"/>
          </a:p>
        </p:txBody>
      </p:sp>
    </p:spTree>
    <p:extLst>
      <p:ext uri="{BB962C8B-B14F-4D97-AF65-F5344CB8AC3E}">
        <p14:creationId xmlns:p14="http://schemas.microsoft.com/office/powerpoint/2010/main" val="64730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39</a:t>
            </a:fld>
            <a:endParaRPr lang="en-US"/>
          </a:p>
        </p:txBody>
      </p:sp>
    </p:spTree>
    <p:extLst>
      <p:ext uri="{BB962C8B-B14F-4D97-AF65-F5344CB8AC3E}">
        <p14:creationId xmlns:p14="http://schemas.microsoft.com/office/powerpoint/2010/main" val="514178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43</a:t>
            </a:fld>
            <a:endParaRPr lang="en-US"/>
          </a:p>
        </p:txBody>
      </p:sp>
    </p:spTree>
    <p:extLst>
      <p:ext uri="{BB962C8B-B14F-4D97-AF65-F5344CB8AC3E}">
        <p14:creationId xmlns:p14="http://schemas.microsoft.com/office/powerpoint/2010/main" val="241231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47</a:t>
            </a:fld>
            <a:endParaRPr lang="en-US"/>
          </a:p>
        </p:txBody>
      </p:sp>
    </p:spTree>
    <p:extLst>
      <p:ext uri="{BB962C8B-B14F-4D97-AF65-F5344CB8AC3E}">
        <p14:creationId xmlns:p14="http://schemas.microsoft.com/office/powerpoint/2010/main" val="28362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3</a:t>
            </a:fld>
            <a:endParaRPr lang="en-US"/>
          </a:p>
        </p:txBody>
      </p:sp>
    </p:spTree>
    <p:extLst>
      <p:ext uri="{BB962C8B-B14F-4D97-AF65-F5344CB8AC3E}">
        <p14:creationId xmlns:p14="http://schemas.microsoft.com/office/powerpoint/2010/main" val="20488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49</a:t>
            </a:fld>
            <a:endParaRPr lang="en-US"/>
          </a:p>
        </p:txBody>
      </p:sp>
    </p:spTree>
    <p:extLst>
      <p:ext uri="{BB962C8B-B14F-4D97-AF65-F5344CB8AC3E}">
        <p14:creationId xmlns:p14="http://schemas.microsoft.com/office/powerpoint/2010/main" val="99760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53</a:t>
            </a:fld>
            <a:endParaRPr lang="en-US"/>
          </a:p>
        </p:txBody>
      </p:sp>
    </p:spTree>
    <p:extLst>
      <p:ext uri="{BB962C8B-B14F-4D97-AF65-F5344CB8AC3E}">
        <p14:creationId xmlns:p14="http://schemas.microsoft.com/office/powerpoint/2010/main" val="2474348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57</a:t>
            </a:fld>
            <a:endParaRPr lang="en-US"/>
          </a:p>
        </p:txBody>
      </p:sp>
    </p:spTree>
    <p:extLst>
      <p:ext uri="{BB962C8B-B14F-4D97-AF65-F5344CB8AC3E}">
        <p14:creationId xmlns:p14="http://schemas.microsoft.com/office/powerpoint/2010/main" val="141907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4</a:t>
            </a:fld>
            <a:endParaRPr lang="en-US"/>
          </a:p>
        </p:txBody>
      </p:sp>
    </p:spTree>
    <p:extLst>
      <p:ext uri="{BB962C8B-B14F-4D97-AF65-F5344CB8AC3E}">
        <p14:creationId xmlns:p14="http://schemas.microsoft.com/office/powerpoint/2010/main" val="113012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5</a:t>
            </a:fld>
            <a:endParaRPr lang="en-US"/>
          </a:p>
        </p:txBody>
      </p:sp>
    </p:spTree>
    <p:extLst>
      <p:ext uri="{BB962C8B-B14F-4D97-AF65-F5344CB8AC3E}">
        <p14:creationId xmlns:p14="http://schemas.microsoft.com/office/powerpoint/2010/main" val="396133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7</a:t>
            </a:fld>
            <a:endParaRPr lang="en-US"/>
          </a:p>
        </p:txBody>
      </p:sp>
    </p:spTree>
    <p:extLst>
      <p:ext uri="{BB962C8B-B14F-4D97-AF65-F5344CB8AC3E}">
        <p14:creationId xmlns:p14="http://schemas.microsoft.com/office/powerpoint/2010/main" val="23256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8</a:t>
            </a:fld>
            <a:endParaRPr lang="en-US"/>
          </a:p>
        </p:txBody>
      </p:sp>
    </p:spTree>
    <p:extLst>
      <p:ext uri="{BB962C8B-B14F-4D97-AF65-F5344CB8AC3E}">
        <p14:creationId xmlns:p14="http://schemas.microsoft.com/office/powerpoint/2010/main" val="330559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9</a:t>
            </a:fld>
            <a:endParaRPr lang="en-US"/>
          </a:p>
        </p:txBody>
      </p:sp>
    </p:spTree>
    <p:extLst>
      <p:ext uri="{BB962C8B-B14F-4D97-AF65-F5344CB8AC3E}">
        <p14:creationId xmlns:p14="http://schemas.microsoft.com/office/powerpoint/2010/main" val="86156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12</a:t>
            </a:fld>
            <a:endParaRPr lang="en-US"/>
          </a:p>
        </p:txBody>
      </p:sp>
    </p:spTree>
    <p:extLst>
      <p:ext uri="{BB962C8B-B14F-4D97-AF65-F5344CB8AC3E}">
        <p14:creationId xmlns:p14="http://schemas.microsoft.com/office/powerpoint/2010/main" val="202743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13</a:t>
            </a:fld>
            <a:endParaRPr lang="en-US"/>
          </a:p>
        </p:txBody>
      </p:sp>
    </p:spTree>
    <p:extLst>
      <p:ext uri="{BB962C8B-B14F-4D97-AF65-F5344CB8AC3E}">
        <p14:creationId xmlns:p14="http://schemas.microsoft.com/office/powerpoint/2010/main" val="184332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64E7-255F-D697-FF50-C9694E70D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EBA85-C651-396E-B5B5-B9C641FF9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1BCD9-86DB-1417-260E-AA955C1F1A63}"/>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798318B4-7AD2-6732-DF28-4211FF9E5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DDE3-65DD-2D8F-CD2D-D380654DF56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826926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0B1-D428-AD92-57B5-F6DE4EE5B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00A3D-12FA-D491-2A24-A57DFCC57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069E1-D8F8-EE20-FC54-DB7459388222}"/>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6ACDCE03-90D7-B2C7-8E68-6080399D2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52007-B4D3-5367-E61F-F37B65458E5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136241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E56EA-106C-E601-F7C0-1F3A472C8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DD1B3-4421-8E2C-1AA7-15EC457AF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7075E-7463-4422-8593-9E23A56E2055}"/>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1D9F84E0-076D-F29C-0670-294382B46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BEFEF-9146-A703-122E-4D85A2FC8C3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700855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1897" y="6310866"/>
            <a:ext cx="1064956"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rgbClr val="F98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065976" y="6310145"/>
            <a:ext cx="374070" cy="321765"/>
          </a:xfrm>
          <a:prstGeom prst="rect">
            <a:avLst/>
          </a:prstGeom>
        </p:spPr>
        <p:txBody>
          <a:bodyPr/>
          <a:lstStyle>
            <a:lvl1pPr algn="ctr">
              <a:defRPr sz="1200" b="1">
                <a:solidFill>
                  <a:schemeClr val="bg1"/>
                </a:solidFill>
                <a:latin typeface="Roboto" panose="02000000000000000000" pitchFamily="2" charset="0"/>
                <a:ea typeface="Roboto" panose="02000000000000000000" pitchFamily="2" charset="0"/>
                <a:cs typeface="Segoe UI Semibold" panose="020B0702040204020203" pitchFamily="34" charset="0"/>
              </a:defRPr>
            </a:lvl1pPr>
          </a:lstStyle>
          <a:p>
            <a:pPr algn="ctr"/>
            <a:fld id="{33581D15-6F80-46E9-9551-29B1D9C0E817}" type="slidenum">
              <a:rPr lang="en-US" smtClean="0"/>
              <a:pPr algn="ctr"/>
              <a:t>‹#›</a:t>
            </a:fld>
            <a:endParaRPr lang="en-US"/>
          </a:p>
        </p:txBody>
      </p:sp>
    </p:spTree>
    <p:extLst>
      <p:ext uri="{BB962C8B-B14F-4D97-AF65-F5344CB8AC3E}">
        <p14:creationId xmlns:p14="http://schemas.microsoft.com/office/powerpoint/2010/main" val="3022978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1897" y="6310866"/>
            <a:ext cx="1064956"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rgbClr val="F98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065976" y="6310145"/>
            <a:ext cx="374070" cy="321765"/>
          </a:xfrm>
          <a:prstGeom prst="rect">
            <a:avLst/>
          </a:prstGeom>
        </p:spPr>
        <p:txBody>
          <a:bodyPr/>
          <a:lstStyle>
            <a:lvl1pPr algn="ctr">
              <a:defRPr sz="1200" b="1">
                <a:solidFill>
                  <a:schemeClr val="bg1"/>
                </a:solidFill>
                <a:latin typeface="Roboto" panose="02000000000000000000" pitchFamily="2" charset="0"/>
                <a:ea typeface="Roboto" panose="02000000000000000000" pitchFamily="2" charset="0"/>
                <a:cs typeface="Segoe UI Semibold" panose="020B0702040204020203" pitchFamily="34" charset="0"/>
              </a:defRPr>
            </a:lvl1pPr>
          </a:lstStyle>
          <a:p>
            <a:pPr algn="ctr"/>
            <a:fld id="{33581D15-6F80-46E9-9551-29B1D9C0E817}" type="slidenum">
              <a:rPr lang="en-US" smtClean="0"/>
              <a:pPr algn="ctr"/>
              <a:t>‹#›</a:t>
            </a:fld>
            <a:endParaRPr lang="en-US"/>
          </a:p>
        </p:txBody>
      </p:sp>
    </p:spTree>
    <p:extLst>
      <p:ext uri="{BB962C8B-B14F-4D97-AF65-F5344CB8AC3E}">
        <p14:creationId xmlns:p14="http://schemas.microsoft.com/office/powerpoint/2010/main" val="41098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402-3C3C-BB56-67CE-A9770F60B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D29F4-C0FA-C138-55AC-0FB336D8D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46EC8-4D50-3259-5C2D-82DA168AF983}"/>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5F822679-E30B-26CD-8A26-1C599252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BC9E0-2A27-D238-3D76-74D361BC9E9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422916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9750-D629-1C6F-6FD7-5A62888A7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BAFF1E-F7E6-B2E0-A401-3DC10C082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BE9F1-BFAA-DA61-B7AE-33EC16238BAF}"/>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0C2EB009-2194-3708-0704-C8A0520C7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0586B-DA02-0B69-305C-4D5FB42AD43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304685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D5D7-BC41-5511-7618-27E91FEA5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7E2AA-61B0-BDA5-F199-7C6F588CC7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B6EA7-0120-427B-CB64-B3B189072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57C73-219C-5A78-8FF5-C7C917B666AD}"/>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6" name="Footer Placeholder 5">
            <a:extLst>
              <a:ext uri="{FF2B5EF4-FFF2-40B4-BE49-F238E27FC236}">
                <a16:creationId xmlns:a16="http://schemas.microsoft.com/office/drawing/2014/main" id="{099B4AF1-4BFE-C287-6D6D-E6B5AC426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3DCB46-9A0D-3AE5-BF7B-750D14C7A0E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89366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6F65-02AA-01EF-8C6B-DA2F5EDDD3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2652A-BF94-C3E1-0DC3-66E9ADE52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973BD-0BCC-7723-D247-BCBA933339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C64F1-9738-070C-8167-D0E3286A7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E1BEA-DA7B-0CDB-8673-79734A2AF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6F493-85A6-F4DF-02D4-68783F917F93}"/>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8" name="Footer Placeholder 7">
            <a:extLst>
              <a:ext uri="{FF2B5EF4-FFF2-40B4-BE49-F238E27FC236}">
                <a16:creationId xmlns:a16="http://schemas.microsoft.com/office/drawing/2014/main" id="{F049E182-1D28-0CB8-9796-3C97B0C10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06CE5-B256-6857-770C-A2ADB31DCD7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214910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9C9-E795-B94D-E3F1-95861B09C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CE87E-6009-BD83-5DC1-3BBF83734ACD}"/>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4" name="Footer Placeholder 3">
            <a:extLst>
              <a:ext uri="{FF2B5EF4-FFF2-40B4-BE49-F238E27FC236}">
                <a16:creationId xmlns:a16="http://schemas.microsoft.com/office/drawing/2014/main" id="{5AB5F8EC-949F-DA84-2C39-97DC0F115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BA13D-F440-6512-1728-62255D24D2F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212701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29864-03F8-5347-191D-79F99EE01783}"/>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3" name="Footer Placeholder 2">
            <a:extLst>
              <a:ext uri="{FF2B5EF4-FFF2-40B4-BE49-F238E27FC236}">
                <a16:creationId xmlns:a16="http://schemas.microsoft.com/office/drawing/2014/main" id="{5E07B26F-664D-D759-E936-CCAC9ADE4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311CC8-27D9-85A3-AA3F-97EE4C738F5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635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021B-4361-D803-1895-90F24C2C6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5BD24-FDC3-16FA-8C78-411A06E74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8722B7-8572-B71F-588F-3524CD9FC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1DEAE-2090-EF46-CD83-BF1215C89695}"/>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6" name="Footer Placeholder 5">
            <a:extLst>
              <a:ext uri="{FF2B5EF4-FFF2-40B4-BE49-F238E27FC236}">
                <a16:creationId xmlns:a16="http://schemas.microsoft.com/office/drawing/2014/main" id="{18285DDA-D131-5ECE-D2A1-47BA12CA7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75393-F8D4-535C-4083-D3FF9B7D83D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45846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1DCD-501E-4047-8099-ED24EFBBA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34969C-0EA4-D475-B4DC-D0DE679C1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7C23E-85B4-A281-82E7-6C727D401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834AA-8911-694E-E42A-6BDA04B25040}"/>
              </a:ext>
            </a:extLst>
          </p:cNvPr>
          <p:cNvSpPr>
            <a:spLocks noGrp="1"/>
          </p:cNvSpPr>
          <p:nvPr>
            <p:ph type="dt" sz="half" idx="10"/>
          </p:nvPr>
        </p:nvSpPr>
        <p:spPr/>
        <p:txBody>
          <a:bodyPr/>
          <a:lstStyle/>
          <a:p>
            <a:fld id="{C764DE79-268F-4C1A-8933-263129D2AF90}" type="datetimeFigureOut">
              <a:rPr lang="en-US" smtClean="0"/>
              <a:t>3/5/2024</a:t>
            </a:fld>
            <a:endParaRPr lang="en-US"/>
          </a:p>
        </p:txBody>
      </p:sp>
      <p:sp>
        <p:nvSpPr>
          <p:cNvPr id="6" name="Footer Placeholder 5">
            <a:extLst>
              <a:ext uri="{FF2B5EF4-FFF2-40B4-BE49-F238E27FC236}">
                <a16:creationId xmlns:a16="http://schemas.microsoft.com/office/drawing/2014/main" id="{408D2AA2-9730-A7F9-768D-155BB308B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54715-9E4A-367C-4131-F3DD24B5C15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550684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66A85-8D03-2B1F-9CBF-25302E1D0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08735-DB5A-DB00-DEFA-7965E56D4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242F2-56FA-366D-04FB-B961763B6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3/5/2024</a:t>
            </a:fld>
            <a:endParaRPr lang="en-US"/>
          </a:p>
        </p:txBody>
      </p:sp>
      <p:sp>
        <p:nvSpPr>
          <p:cNvPr id="5" name="Footer Placeholder 4">
            <a:extLst>
              <a:ext uri="{FF2B5EF4-FFF2-40B4-BE49-F238E27FC236}">
                <a16:creationId xmlns:a16="http://schemas.microsoft.com/office/drawing/2014/main" id="{A94151DE-C41B-DDDA-9DEA-440E91710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3438FE-7F81-FCD8-1E26-5DCFF19103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4320531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6676658"/>
      </p:ext>
    </p:extLst>
  </p:cSld>
  <p:clrMap bg1="lt1" tx1="dk1" bg2="lt2" tx2="dk2" accent1="accent1" accent2="accent2" accent3="accent3" accent4="accent4" accent5="accent5" accent6="accent6" hlink="hlink" folHlink="folHlink"/>
  <p:sldLayoutIdLst>
    <p:sldLayoutId id="214748372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3.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B9EC"/>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044214-DE21-B840-9114-4DC7ACDF899E}"/>
              </a:ext>
            </a:extLst>
          </p:cNvPr>
          <p:cNvPicPr>
            <a:picLocks noChangeAspect="1"/>
          </p:cNvPicPr>
          <p:nvPr/>
        </p:nvPicPr>
        <p:blipFill>
          <a:blip r:embed="rId2">
            <a:extLst>
              <a:ext uri="{28A0092B-C50C-407E-A947-70E740481C1C}">
                <a14:useLocalDpi xmlns:a14="http://schemas.microsoft.com/office/drawing/2010/main" val="0"/>
              </a:ext>
            </a:extLst>
          </a:blip>
          <a:srcRect t="7" b="7"/>
          <a:stretch/>
        </p:blipFill>
        <p:spPr>
          <a:xfrm>
            <a:off x="28891" y="0"/>
            <a:ext cx="12193589" cy="6858001"/>
          </a:xfrm>
          <a:prstGeom prst="rect">
            <a:avLst/>
          </a:prstGeom>
        </p:spPr>
      </p:pic>
      <p:sp>
        <p:nvSpPr>
          <p:cNvPr id="5" name="TextBox 4">
            <a:extLst>
              <a:ext uri="{FF2B5EF4-FFF2-40B4-BE49-F238E27FC236}">
                <a16:creationId xmlns:a16="http://schemas.microsoft.com/office/drawing/2014/main" id="{020B1041-52F7-D049-AD83-00F234D17E91}"/>
              </a:ext>
            </a:extLst>
          </p:cNvPr>
          <p:cNvSpPr txBox="1"/>
          <p:nvPr/>
        </p:nvSpPr>
        <p:spPr>
          <a:xfrm>
            <a:off x="-1" y="5723272"/>
            <a:ext cx="12191999" cy="646331"/>
          </a:xfrm>
          <a:prstGeom prst="rect">
            <a:avLst/>
          </a:prstGeom>
          <a:noFill/>
        </p:spPr>
        <p:txBody>
          <a:bodyPr wrap="square" lIns="91440" tIns="45720" rIns="91440" bIns="45720" rtlCol="0" anchor="t">
            <a:spAutoFit/>
          </a:bodyPr>
          <a:lstStyle/>
          <a:p>
            <a:pPr algn="ctr"/>
            <a:endParaRPr lang="en-US" sz="3600" dirty="0">
              <a:solidFill>
                <a:schemeClr val="bg1"/>
              </a:solidFill>
              <a:latin typeface="Sofia Pro Medium" panose="020B0000000000000000"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8BA7F473-F8C2-4A4D-9A07-8AF73F5F1E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15158" y="229361"/>
            <a:ext cx="2821054" cy="852877"/>
          </a:xfrm>
          <a:prstGeom prst="rect">
            <a:avLst/>
          </a:prstGeom>
        </p:spPr>
      </p:pic>
      <p:sp>
        <p:nvSpPr>
          <p:cNvPr id="2" name="TextBox 1">
            <a:extLst>
              <a:ext uri="{FF2B5EF4-FFF2-40B4-BE49-F238E27FC236}">
                <a16:creationId xmlns:a16="http://schemas.microsoft.com/office/drawing/2014/main" id="{612A75D3-E395-8346-751A-C5B640DC11BB}"/>
              </a:ext>
            </a:extLst>
          </p:cNvPr>
          <p:cNvSpPr txBox="1"/>
          <p:nvPr/>
        </p:nvSpPr>
        <p:spPr>
          <a:xfrm>
            <a:off x="3490066" y="1311599"/>
            <a:ext cx="5246159" cy="523220"/>
          </a:xfrm>
          <a:prstGeom prst="rect">
            <a:avLst/>
          </a:prstGeom>
          <a:noFill/>
        </p:spPr>
        <p:txBody>
          <a:bodyPr wrap="square" rtlCol="0">
            <a:spAutoFit/>
          </a:bodyPr>
          <a:lstStyle/>
          <a:p>
            <a:r>
              <a:rPr lang="en-US" sz="2800" b="1" i="1" dirty="0">
                <a:solidFill>
                  <a:schemeClr val="bg1"/>
                </a:solidFill>
                <a:effectLst>
                  <a:outerShdw blurRad="38100" dist="38100" dir="2700000" algn="tl">
                    <a:srgbClr val="000000">
                      <a:alpha val="43137"/>
                    </a:srgbClr>
                  </a:outerShdw>
                </a:effectLst>
                <a:latin typeface="Consolas" panose="020B0609020204030204" pitchFamily="49" charset="0"/>
              </a:rPr>
              <a:t>AI Foundation Training</a:t>
            </a:r>
          </a:p>
        </p:txBody>
      </p:sp>
    </p:spTree>
    <p:extLst>
      <p:ext uri="{BB962C8B-B14F-4D97-AF65-F5344CB8AC3E}">
        <p14:creationId xmlns:p14="http://schemas.microsoft.com/office/powerpoint/2010/main" val="3044212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10</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Prompt Requests</a:t>
            </a:r>
          </a:p>
        </p:txBody>
      </p:sp>
      <p:graphicFrame>
        <p:nvGraphicFramePr>
          <p:cNvPr id="29" name="TextBox 1">
            <a:extLst>
              <a:ext uri="{FF2B5EF4-FFF2-40B4-BE49-F238E27FC236}">
                <a16:creationId xmlns:a16="http://schemas.microsoft.com/office/drawing/2014/main" id="{2BE54BE1-CE90-CF72-1CC6-8598E19075DB}"/>
              </a:ext>
            </a:extLst>
          </p:cNvPr>
          <p:cNvGraphicFramePr/>
          <p:nvPr>
            <p:extLst>
              <p:ext uri="{D42A27DB-BD31-4B8C-83A1-F6EECF244321}">
                <p14:modId xmlns:p14="http://schemas.microsoft.com/office/powerpoint/2010/main" val="495820977"/>
              </p:ext>
            </p:extLst>
          </p:nvPr>
        </p:nvGraphicFramePr>
        <p:xfrm>
          <a:off x="622622" y="1303629"/>
          <a:ext cx="10946756" cy="4660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5227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11</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Prompt Requests</a:t>
            </a:r>
          </a:p>
        </p:txBody>
      </p:sp>
      <p:graphicFrame>
        <p:nvGraphicFramePr>
          <p:cNvPr id="29" name="TextBox 1">
            <a:extLst>
              <a:ext uri="{FF2B5EF4-FFF2-40B4-BE49-F238E27FC236}">
                <a16:creationId xmlns:a16="http://schemas.microsoft.com/office/drawing/2014/main" id="{2BE54BE1-CE90-CF72-1CC6-8598E19075DB}"/>
              </a:ext>
            </a:extLst>
          </p:cNvPr>
          <p:cNvGraphicFramePr/>
          <p:nvPr>
            <p:extLst>
              <p:ext uri="{D42A27DB-BD31-4B8C-83A1-F6EECF244321}">
                <p14:modId xmlns:p14="http://schemas.microsoft.com/office/powerpoint/2010/main" val="3959600114"/>
              </p:ext>
            </p:extLst>
          </p:nvPr>
        </p:nvGraphicFramePr>
        <p:xfrm>
          <a:off x="622622" y="1303629"/>
          <a:ext cx="10946756" cy="4660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95347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Prompt Priming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12</a:t>
            </a:fld>
            <a:endParaRPr lang="en-US"/>
          </a:p>
        </p:txBody>
      </p:sp>
      <p:graphicFrame>
        <p:nvGraphicFramePr>
          <p:cNvPr id="3" name="TextBox 1">
            <a:extLst>
              <a:ext uri="{FF2B5EF4-FFF2-40B4-BE49-F238E27FC236}">
                <a16:creationId xmlns:a16="http://schemas.microsoft.com/office/drawing/2014/main" id="{B6FFE944-5C34-A70D-1141-F23D4E528CF8}"/>
              </a:ext>
            </a:extLst>
          </p:cNvPr>
          <p:cNvGraphicFramePr/>
          <p:nvPr>
            <p:extLst>
              <p:ext uri="{D42A27DB-BD31-4B8C-83A1-F6EECF244321}">
                <p14:modId xmlns:p14="http://schemas.microsoft.com/office/powerpoint/2010/main" val="463866858"/>
              </p:ext>
            </p:extLst>
          </p:nvPr>
        </p:nvGraphicFramePr>
        <p:xfrm>
          <a:off x="2694039" y="1484671"/>
          <a:ext cx="7605461" cy="4678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3366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90750" y="557189"/>
            <a:ext cx="8629358" cy="29562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i="1" dirty="0">
                <a:solidFill>
                  <a:schemeClr val="accent2"/>
                </a:solidFill>
                <a:latin typeface="Congenial" panose="020F0502020204030204" pitchFamily="2" charset="0"/>
                <a:ea typeface="+mj-ea"/>
                <a:cs typeface="+mj-cs"/>
              </a:rPr>
              <a:t>Questions</a:t>
            </a:r>
          </a:p>
        </p:txBody>
      </p:sp>
      <p:pic>
        <p:nvPicPr>
          <p:cNvPr id="36" name="Graphic 35" descr="Questions">
            <a:extLst>
              <a:ext uri="{FF2B5EF4-FFF2-40B4-BE49-F238E27FC236}">
                <a16:creationId xmlns:a16="http://schemas.microsoft.com/office/drawing/2014/main" id="{7101D260-0849-48A9-2044-EA782D8E6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650" y="2393949"/>
            <a:ext cx="1136650" cy="1136650"/>
          </a:xfrm>
          <a:prstGeom prst="rect">
            <a:avLst/>
          </a:prstGeom>
        </p:spPr>
      </p:pic>
      <p:sp>
        <p:nvSpPr>
          <p:cNvPr id="2" name="Slide Number Placeholder 1"/>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gn="r">
              <a:lnSpc>
                <a:spcPct val="90000"/>
              </a:lnSpc>
              <a:spcAft>
                <a:spcPts val="600"/>
              </a:spcAft>
            </a:pPr>
            <a:fld id="{33581D15-6F80-46E9-9551-29B1D9C0E817}" type="slidenum">
              <a:rPr lang="en-US">
                <a:solidFill>
                  <a:schemeClr val="tx1">
                    <a:tint val="75000"/>
                  </a:schemeClr>
                </a:solidFill>
                <a:latin typeface="+mn-lt"/>
                <a:ea typeface="+mn-ea"/>
                <a:cs typeface="+mn-cs"/>
              </a:rPr>
              <a:pPr algn="r">
                <a:lnSpc>
                  <a:spcPct val="90000"/>
                </a:lnSpc>
                <a:spcAft>
                  <a:spcPts val="600"/>
                </a:spcAft>
              </a:pPr>
              <a:t>13</a:t>
            </a:fld>
            <a:endParaRPr lang="en-US">
              <a:solidFill>
                <a:schemeClr val="tx1">
                  <a:tint val="75000"/>
                </a:schemeClr>
              </a:solidFill>
              <a:latin typeface="+mn-lt"/>
              <a:ea typeface="+mn-ea"/>
              <a:cs typeface="+mn-cs"/>
            </a:endParaRPr>
          </a:p>
        </p:txBody>
      </p:sp>
    </p:spTree>
    <p:extLst>
      <p:ext uri="{BB962C8B-B14F-4D97-AF65-F5344CB8AC3E}">
        <p14:creationId xmlns:p14="http://schemas.microsoft.com/office/powerpoint/2010/main" val="459092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Ask Before Answer</a:t>
            </a:r>
          </a:p>
        </p:txBody>
      </p:sp>
      <p:sp>
        <p:nvSpPr>
          <p:cNvPr id="2" name="Slide Number Placeholder 1"/>
          <p:cNvSpPr>
            <a:spLocks noGrp="1"/>
          </p:cNvSpPr>
          <p:nvPr>
            <p:ph type="sldNum" sz="quarter" idx="12"/>
          </p:nvPr>
        </p:nvSpPr>
        <p:spPr/>
        <p:txBody>
          <a:bodyPr/>
          <a:lstStyle/>
          <a:p>
            <a:fld id="{33581D15-6F80-46E9-9551-29B1D9C0E817}" type="slidenum">
              <a:rPr lang="en-US" smtClean="0"/>
              <a:pPr/>
              <a:t>14</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1938992"/>
          </a:xfrm>
          <a:prstGeom prst="rect">
            <a:avLst/>
          </a:prstGeom>
          <a:noFill/>
        </p:spPr>
        <p:txBody>
          <a:bodyPr wrap="square" lIns="91440" tIns="45720" rIns="91440" bIns="45720" rtlCol="0" anchor="t">
            <a:spAutoFit/>
          </a:bodyPr>
          <a:lstStyle/>
          <a:p>
            <a:r>
              <a:rPr lang="en-US" sz="2000" i="1" dirty="0">
                <a:solidFill>
                  <a:schemeClr val="tx2"/>
                </a:solidFill>
                <a:latin typeface="Calibri Light" panose="020F0302020204030204" pitchFamily="34" charset="0"/>
                <a:cs typeface="Calibri Light" panose="020F0302020204030204" pitchFamily="34" charset="0"/>
              </a:rPr>
              <a:t>“You are an expert in the field of </a:t>
            </a:r>
            <a:r>
              <a:rPr lang="en-US" sz="2000" b="1" i="1" dirty="0">
                <a:solidFill>
                  <a:schemeClr val="tx2"/>
                </a:solidFill>
                <a:latin typeface="Calibri Light" panose="020F0302020204030204" pitchFamily="34" charset="0"/>
                <a:cs typeface="Calibri Light" panose="020F0302020204030204" pitchFamily="34" charset="0"/>
              </a:rPr>
              <a:t>[industry]</a:t>
            </a:r>
            <a:r>
              <a:rPr lang="en-US" sz="2000" i="1" dirty="0">
                <a:solidFill>
                  <a:schemeClr val="tx2"/>
                </a:solidFill>
                <a:latin typeface="Calibri Light" panose="020F0302020204030204" pitchFamily="34" charset="0"/>
                <a:cs typeface="Calibri Light" panose="020F0302020204030204" pitchFamily="34" charset="0"/>
              </a:rPr>
              <a:t>. I’m going to ask you to complete some specific tasks, but before you answer, I want you to do the following: If you have any questions about my task or uncertainty about delivering the best answer possible, always ask bullet point questions for clarification before generating your answer. Is that understood?” </a:t>
            </a:r>
          </a:p>
          <a:p>
            <a:r>
              <a:rPr lang="en-US" sz="2000" i="1" dirty="0">
                <a:solidFill>
                  <a:schemeClr val="tx2"/>
                </a:solidFill>
                <a:latin typeface="Calibri Light" panose="020F0302020204030204" pitchFamily="34" charset="0"/>
                <a:cs typeface="Calibri Light" panose="020F0302020204030204" pitchFamily="34" charset="0"/>
              </a:rPr>
              <a:t>“Great, my question is </a:t>
            </a:r>
            <a:r>
              <a:rPr lang="en-US" sz="2000" b="1" i="1" dirty="0">
                <a:solidFill>
                  <a:schemeClr val="tx2"/>
                </a:solidFill>
                <a:latin typeface="Calibri Light" panose="020F0302020204030204" pitchFamily="34" charset="0"/>
                <a:cs typeface="Calibri Light" panose="020F0302020204030204" pitchFamily="34" charset="0"/>
              </a:rPr>
              <a:t>[question]</a:t>
            </a:r>
            <a:r>
              <a:rPr lang="en-US" sz="2000" i="1" dirty="0">
                <a:solidFill>
                  <a:schemeClr val="tx2"/>
                </a:solidFill>
                <a:latin typeface="Calibri Light" panose="020F0302020204030204" pitchFamily="34" charset="0"/>
                <a:cs typeface="Calibri Light" panose="020F0302020204030204" pitchFamily="34" charset="0"/>
              </a:rPr>
              <a:t>. Your task is to </a:t>
            </a:r>
            <a:r>
              <a:rPr lang="en-US" sz="2000" b="1" i="1" dirty="0">
                <a:solidFill>
                  <a:schemeClr val="tx2"/>
                </a:solidFill>
                <a:latin typeface="Calibri Light" panose="020F0302020204030204" pitchFamily="34" charset="0"/>
                <a:cs typeface="Calibri Light" panose="020F0302020204030204" pitchFamily="34" charset="0"/>
              </a:rPr>
              <a:t>[task]</a:t>
            </a:r>
            <a:r>
              <a:rPr lang="en-US" sz="2000" i="1" dirty="0">
                <a:solidFill>
                  <a:schemeClr val="tx2"/>
                </a:solidFill>
                <a:latin typeface="Calibri Light" panose="020F0302020204030204" pitchFamily="34" charset="0"/>
                <a:cs typeface="Calibri Light" panose="020F0302020204030204" pitchFamily="34" charset="0"/>
              </a:rPr>
              <a:t>. Please ask any questions you have so that I can improve my prompt before you complete your task”</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477328"/>
          </a:xfrm>
          <a:prstGeom prst="rect">
            <a:avLst/>
          </a:prstGeom>
          <a:noFill/>
        </p:spPr>
        <p:txBody>
          <a:bodyPr wrap="square" rtlCol="0">
            <a:spAutoFit/>
          </a:bodyPr>
          <a:lstStyle/>
          <a:p>
            <a:r>
              <a:rPr lang="en-US" sz="1800" dirty="0"/>
              <a:t>A powerful approach used in ChatGPT to </a:t>
            </a:r>
            <a:r>
              <a:rPr lang="en-US" sz="1800" b="1" dirty="0"/>
              <a:t>enhance the quality of responses </a:t>
            </a:r>
            <a:r>
              <a:rPr lang="en-US" sz="1800" dirty="0"/>
              <a:t>generated by the model. It involves instructing the model to seek clarification by asking questions before providing an answer. This technique is designed to </a:t>
            </a:r>
            <a:r>
              <a:rPr lang="en-US" sz="1800" b="1" dirty="0"/>
              <a:t>reduce ambiguity</a:t>
            </a:r>
            <a:r>
              <a:rPr lang="en-US" sz="1800" dirty="0"/>
              <a:t>, </a:t>
            </a:r>
            <a:r>
              <a:rPr lang="en-US" sz="1800" b="1" dirty="0"/>
              <a:t>improve the relevance and accuracy of responses</a:t>
            </a:r>
            <a:r>
              <a:rPr lang="en-US" sz="1800" dirty="0"/>
              <a:t>, and ultimately </a:t>
            </a:r>
            <a:r>
              <a:rPr lang="en-US" sz="1800" b="1" dirty="0"/>
              <a:t>enhance user satisfaction</a:t>
            </a:r>
            <a:r>
              <a:rPr lang="en-US" sz="1800" dirty="0"/>
              <a:t>. ensure that ChatGPT delivers more </a:t>
            </a:r>
            <a:r>
              <a:rPr lang="en-US" sz="1800" b="1" dirty="0"/>
              <a:t>precise and context-aware answers</a:t>
            </a:r>
            <a:r>
              <a:rPr lang="en-US" sz="1800" dirty="0"/>
              <a:t>.</a:t>
            </a:r>
          </a:p>
        </p:txBody>
      </p:sp>
    </p:spTree>
    <p:extLst>
      <p:ext uri="{BB962C8B-B14F-4D97-AF65-F5344CB8AC3E}">
        <p14:creationId xmlns:p14="http://schemas.microsoft.com/office/powerpoint/2010/main" val="3221098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15</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r>
              <a:rPr lang="en-US" sz="3200" dirty="0">
                <a:solidFill>
                  <a:srgbClr val="20B9EC"/>
                </a:solidFill>
                <a:latin typeface="Sofia Pro Medium" panose="020B0000000000000000" pitchFamily="34" charset="0"/>
                <a:cs typeface="Segoe UI Semibold" panose="020B0702040204020203" pitchFamily="34" charset="0"/>
              </a:rPr>
              <a:t>Ask Before Answer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75863507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98439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16</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r>
              <a:rPr lang="en-US" sz="3200" dirty="0">
                <a:solidFill>
                  <a:srgbClr val="20B9EC"/>
                </a:solidFill>
                <a:latin typeface="Sofia Pro Medium" panose="020B0000000000000000" pitchFamily="34" charset="0"/>
                <a:cs typeface="Segoe UI Semibold" panose="020B0702040204020203" pitchFamily="34" charset="0"/>
              </a:rPr>
              <a:t>Ask Before Answer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549862403"/>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84678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17</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r>
              <a:rPr lang="en-US" sz="3200" dirty="0">
                <a:solidFill>
                  <a:srgbClr val="20B9EC"/>
                </a:solidFill>
                <a:latin typeface="Sofia Pro Medium" panose="020B0000000000000000" pitchFamily="34" charset="0"/>
                <a:cs typeface="Segoe UI Semibold" panose="020B0702040204020203" pitchFamily="34" charset="0"/>
              </a:rPr>
              <a:t>Ask Before Answer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502514635"/>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14757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Fill in the blank</a:t>
            </a:r>
          </a:p>
        </p:txBody>
      </p:sp>
      <p:sp>
        <p:nvSpPr>
          <p:cNvPr id="2" name="Slide Number Placeholder 1"/>
          <p:cNvSpPr>
            <a:spLocks noGrp="1"/>
          </p:cNvSpPr>
          <p:nvPr>
            <p:ph type="sldNum" sz="quarter" idx="12"/>
          </p:nvPr>
        </p:nvSpPr>
        <p:spPr/>
        <p:txBody>
          <a:bodyPr/>
          <a:lstStyle/>
          <a:p>
            <a:fld id="{33581D15-6F80-46E9-9551-29B1D9C0E817}" type="slidenum">
              <a:rPr lang="en-US" smtClean="0"/>
              <a:pPr/>
              <a:t>18</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1631216"/>
          </a:xfrm>
          <a:prstGeom prst="rect">
            <a:avLst/>
          </a:prstGeom>
          <a:noFill/>
        </p:spPr>
        <p:txBody>
          <a:bodyPr wrap="square" lIns="91440" tIns="45720" rIns="91440" bIns="45720" rtlCol="0" anchor="t">
            <a:spAutoFit/>
          </a:bodyPr>
          <a:lstStyle/>
          <a:p>
            <a:r>
              <a:rPr lang="en-US" sz="2000" i="1" dirty="0">
                <a:solidFill>
                  <a:schemeClr val="tx2"/>
                </a:solidFill>
                <a:latin typeface="+mj-lt"/>
              </a:rPr>
              <a:t>“You are an AI assistant that helps people evaluate their prompts to generate the most concise and resourceful responses. What additional bullet point details can I add to the following prompt to improve the output? My prompt is </a:t>
            </a:r>
            <a:r>
              <a:rPr lang="en-US" sz="2000" b="1" i="1" dirty="0">
                <a:solidFill>
                  <a:schemeClr val="tx2"/>
                </a:solidFill>
                <a:latin typeface="+mj-lt"/>
              </a:rPr>
              <a:t>[your prompt]</a:t>
            </a:r>
            <a:r>
              <a:rPr lang="en-US" sz="2000" i="1" dirty="0">
                <a:solidFill>
                  <a:schemeClr val="tx2"/>
                </a:solidFill>
                <a:latin typeface="+mj-lt"/>
              </a:rPr>
              <a:t>” </a:t>
            </a:r>
          </a:p>
          <a:p>
            <a:r>
              <a:rPr lang="en-US" sz="2000" i="1" dirty="0">
                <a:solidFill>
                  <a:schemeClr val="tx2"/>
                </a:solidFill>
                <a:latin typeface="+mj-lt"/>
              </a:rPr>
              <a:t>“Great, now turn these bullet points into a fill in the blank format which I can put my information into.”</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477328"/>
          </a:xfrm>
          <a:prstGeom prst="rect">
            <a:avLst/>
          </a:prstGeom>
          <a:noFill/>
        </p:spPr>
        <p:txBody>
          <a:bodyPr wrap="square" rtlCol="0">
            <a:spAutoFit/>
          </a:bodyPr>
          <a:lstStyle/>
          <a:p>
            <a:r>
              <a:rPr lang="en-US" sz="1800" dirty="0"/>
              <a:t>This allows you to guide the AI model's response by providing specific details within those blanks. The primary purpose of this technique is to </a:t>
            </a:r>
            <a:r>
              <a:rPr lang="en-US" sz="1800" b="1" dirty="0"/>
              <a:t>generate concise and resourceful responses</a:t>
            </a:r>
            <a:r>
              <a:rPr lang="en-US" sz="1800" dirty="0"/>
              <a:t> by ensuring that the AI focuses on the information you provide within the blanks. It enhances the output by </a:t>
            </a:r>
            <a:r>
              <a:rPr lang="en-US" sz="1800" b="1" dirty="0"/>
              <a:t>allowing you to control and customize the context </a:t>
            </a:r>
            <a:r>
              <a:rPr lang="en-US" sz="1800" dirty="0"/>
              <a:t>of the conversation while </a:t>
            </a:r>
            <a:r>
              <a:rPr lang="en-US" sz="1800" b="1" dirty="0"/>
              <a:t>maintaining clarity</a:t>
            </a:r>
            <a:r>
              <a:rPr lang="en-US" sz="1800" dirty="0"/>
              <a:t>. This technique is valuable for crafting prompts that </a:t>
            </a:r>
            <a:r>
              <a:rPr lang="en-US" sz="1800" b="1" dirty="0"/>
              <a:t>lead to more targeted and relevant responses </a:t>
            </a:r>
            <a:r>
              <a:rPr lang="en-US" sz="1800" dirty="0"/>
              <a:t>from the AI model.</a:t>
            </a:r>
          </a:p>
        </p:txBody>
      </p:sp>
    </p:spTree>
    <p:extLst>
      <p:ext uri="{BB962C8B-B14F-4D97-AF65-F5344CB8AC3E}">
        <p14:creationId xmlns:p14="http://schemas.microsoft.com/office/powerpoint/2010/main" val="3073125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19</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Fill in the blank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41168622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5468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Introduction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2</a:t>
            </a:fld>
            <a:endParaRPr lang="en-US"/>
          </a:p>
        </p:txBody>
      </p:sp>
      <p:graphicFrame>
        <p:nvGraphicFramePr>
          <p:cNvPr id="27" name="TextBox 3">
            <a:extLst>
              <a:ext uri="{FF2B5EF4-FFF2-40B4-BE49-F238E27FC236}">
                <a16:creationId xmlns:a16="http://schemas.microsoft.com/office/drawing/2014/main" id="{8C0C125A-EB6E-A319-7DD9-47956CA6973F}"/>
              </a:ext>
            </a:extLst>
          </p:cNvPr>
          <p:cNvGraphicFramePr/>
          <p:nvPr>
            <p:extLst>
              <p:ext uri="{D42A27DB-BD31-4B8C-83A1-F6EECF244321}">
                <p14:modId xmlns:p14="http://schemas.microsoft.com/office/powerpoint/2010/main" val="650366656"/>
              </p:ext>
            </p:extLst>
          </p:nvPr>
        </p:nvGraphicFramePr>
        <p:xfrm>
          <a:off x="1505527" y="2018729"/>
          <a:ext cx="9180946" cy="2556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689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20</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Fill in the blank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635333452"/>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76842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21</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Fill in the blank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760412144"/>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9857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I want you to act as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22</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446974"/>
            <a:ext cx="10225466" cy="2554545"/>
          </a:xfrm>
          <a:prstGeom prst="rect">
            <a:avLst/>
          </a:prstGeom>
          <a:noFill/>
        </p:spPr>
        <p:txBody>
          <a:bodyPr wrap="square" lIns="91440" tIns="45720" rIns="91440" bIns="45720" rtlCol="0" anchor="t">
            <a:spAutoFit/>
          </a:bodyPr>
          <a:lstStyle/>
          <a:p>
            <a:r>
              <a:rPr lang="en-US" sz="2000" i="1" dirty="0">
                <a:solidFill>
                  <a:schemeClr val="tx2"/>
                </a:solidFill>
                <a:latin typeface="+mj-lt"/>
              </a:rPr>
              <a:t>“I want you to act as a </a:t>
            </a:r>
            <a:r>
              <a:rPr lang="en-US" sz="2000" b="1" i="1" dirty="0">
                <a:solidFill>
                  <a:schemeClr val="tx2"/>
                </a:solidFill>
                <a:latin typeface="+mj-lt"/>
              </a:rPr>
              <a:t>[persona] </a:t>
            </a:r>
            <a:r>
              <a:rPr lang="en-US" sz="2000" i="1" dirty="0">
                <a:solidFill>
                  <a:schemeClr val="tx2"/>
                </a:solidFill>
                <a:latin typeface="+mj-lt"/>
              </a:rPr>
              <a:t>I will give you </a:t>
            </a:r>
            <a:r>
              <a:rPr lang="en-US" sz="2000" b="1" i="1" dirty="0">
                <a:solidFill>
                  <a:schemeClr val="tx2"/>
                </a:solidFill>
                <a:latin typeface="+mj-lt"/>
              </a:rPr>
              <a:t>[Context/Instructions/Request]</a:t>
            </a:r>
            <a:r>
              <a:rPr lang="en-US" sz="2000" i="1" dirty="0">
                <a:solidFill>
                  <a:schemeClr val="tx2"/>
                </a:solidFill>
                <a:latin typeface="+mj-lt"/>
              </a:rPr>
              <a:t> You will then </a:t>
            </a:r>
            <a:r>
              <a:rPr lang="en-US" sz="2000" b="1" i="1" dirty="0">
                <a:solidFill>
                  <a:schemeClr val="tx2"/>
                </a:solidFill>
                <a:latin typeface="+mj-lt"/>
              </a:rPr>
              <a:t>[Specify Action/Response]</a:t>
            </a:r>
            <a:r>
              <a:rPr lang="en-US" sz="2000" i="1" dirty="0">
                <a:solidFill>
                  <a:schemeClr val="tx2"/>
                </a:solidFill>
                <a:latin typeface="+mj-lt"/>
              </a:rPr>
              <a:t> In a </a:t>
            </a:r>
            <a:r>
              <a:rPr lang="en-US" sz="2000" b="1" i="1" dirty="0">
                <a:solidFill>
                  <a:schemeClr val="tx2"/>
                </a:solidFill>
                <a:latin typeface="+mj-lt"/>
              </a:rPr>
              <a:t>[Tone/Style]</a:t>
            </a:r>
            <a:r>
              <a:rPr lang="en-US" sz="2000" i="1" dirty="0">
                <a:solidFill>
                  <a:schemeClr val="tx2"/>
                </a:solidFill>
                <a:latin typeface="+mj-lt"/>
              </a:rPr>
              <a:t> tone/style, please provide </a:t>
            </a:r>
            <a:r>
              <a:rPr lang="en-US" sz="2000" b="1" i="1" dirty="0">
                <a:solidFill>
                  <a:schemeClr val="tx2"/>
                </a:solidFill>
                <a:latin typeface="+mj-lt"/>
              </a:rPr>
              <a:t>[Desired Output/Information]. </a:t>
            </a:r>
            <a:r>
              <a:rPr lang="en-US" sz="2000" i="1" dirty="0">
                <a:solidFill>
                  <a:schemeClr val="tx2"/>
                </a:solidFill>
                <a:latin typeface="+mj-lt"/>
              </a:rPr>
              <a:t>The important details are </a:t>
            </a:r>
          </a:p>
          <a:p>
            <a:r>
              <a:rPr lang="en-US" sz="2000" i="1" dirty="0">
                <a:solidFill>
                  <a:schemeClr val="tx2"/>
                </a:solidFill>
                <a:latin typeface="+mj-lt"/>
              </a:rPr>
              <a:t>- </a:t>
            </a:r>
            <a:r>
              <a:rPr lang="en-US" sz="2000" b="1" i="1" dirty="0">
                <a:solidFill>
                  <a:schemeClr val="tx2"/>
                </a:solidFill>
                <a:latin typeface="+mj-lt"/>
              </a:rPr>
              <a:t>[Additional Information 1]</a:t>
            </a:r>
          </a:p>
          <a:p>
            <a:r>
              <a:rPr lang="en-US" sz="2000" i="1" dirty="0">
                <a:solidFill>
                  <a:schemeClr val="tx2"/>
                </a:solidFill>
                <a:latin typeface="+mj-lt"/>
              </a:rPr>
              <a:t>- </a:t>
            </a:r>
            <a:r>
              <a:rPr lang="en-US" sz="2000" b="1" i="1" dirty="0">
                <a:solidFill>
                  <a:schemeClr val="tx2"/>
                </a:solidFill>
                <a:latin typeface="+mj-lt"/>
              </a:rPr>
              <a:t>[Additional Information 2]</a:t>
            </a:r>
          </a:p>
          <a:p>
            <a:r>
              <a:rPr lang="en-US" sz="2000" i="1" dirty="0">
                <a:solidFill>
                  <a:schemeClr val="tx2"/>
                </a:solidFill>
                <a:latin typeface="+mj-lt"/>
              </a:rPr>
              <a:t>- </a:t>
            </a:r>
            <a:r>
              <a:rPr lang="en-US" sz="2000" b="1" i="1" dirty="0">
                <a:solidFill>
                  <a:schemeClr val="tx2"/>
                </a:solidFill>
                <a:latin typeface="+mj-lt"/>
              </a:rPr>
              <a:t>[Additional Information 3]</a:t>
            </a:r>
          </a:p>
          <a:p>
            <a:r>
              <a:rPr lang="en-US" sz="2000" i="1" dirty="0">
                <a:solidFill>
                  <a:schemeClr val="tx2"/>
                </a:solidFill>
                <a:latin typeface="+mj-lt"/>
              </a:rPr>
              <a:t>[</a:t>
            </a:r>
            <a:r>
              <a:rPr lang="en-US" sz="2000" b="1" i="1" dirty="0">
                <a:solidFill>
                  <a:schemeClr val="tx2"/>
                </a:solidFill>
                <a:latin typeface="+mj-lt"/>
              </a:rPr>
              <a:t>Refine Request:</a:t>
            </a:r>
            <a:r>
              <a:rPr lang="en-US" sz="2000" i="1" dirty="0">
                <a:solidFill>
                  <a:schemeClr val="tx2"/>
                </a:solidFill>
                <a:latin typeface="+mj-lt"/>
              </a:rPr>
              <a:t> Be more persuasive | Put the most important keywords in bold | Now put this in tabular format]”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250531"/>
            <a:ext cx="10225466" cy="1754326"/>
          </a:xfrm>
          <a:prstGeom prst="rect">
            <a:avLst/>
          </a:prstGeom>
          <a:noFill/>
        </p:spPr>
        <p:txBody>
          <a:bodyPr wrap="square" rtlCol="0">
            <a:spAutoFit/>
          </a:bodyPr>
          <a:lstStyle/>
          <a:p>
            <a:r>
              <a:rPr lang="en-US" dirty="0"/>
              <a:t>A</a:t>
            </a:r>
            <a:r>
              <a:rPr lang="en-US" sz="1800" dirty="0"/>
              <a:t>dvanced ChatGPT prompting method that </a:t>
            </a:r>
            <a:r>
              <a:rPr lang="en-US" sz="1800" b="1" dirty="0"/>
              <a:t>involves setting the stage for ChatGPT's persona</a:t>
            </a:r>
            <a:r>
              <a:rPr lang="en-US" sz="1800" dirty="0"/>
              <a:t> by instructing it to adopt a specific role or identity (e.g., historian, biologist). This technique enables users to provide specific instructions, guide responses, and </a:t>
            </a:r>
            <a:r>
              <a:rPr lang="en-US" sz="1800" b="1" dirty="0"/>
              <a:t>ensure a consistent tone or style </a:t>
            </a:r>
            <a:r>
              <a:rPr lang="en-US" sz="1800" dirty="0"/>
              <a:t>in ChatGPT's replies. It involves a formula where users begin with "I want you to act as a…" to establish the desired persona, followed by "I will give you…" to explain their needs or instructions. By using this technique effectively, users can </a:t>
            </a:r>
            <a:r>
              <a:rPr lang="en-US" sz="1800" b="1" dirty="0"/>
              <a:t>enhance the quality and relevance </a:t>
            </a:r>
            <a:r>
              <a:rPr lang="en-US" sz="1800" dirty="0"/>
              <a:t>of ChatGPT's responses for various tasks and conversations.</a:t>
            </a:r>
          </a:p>
        </p:txBody>
      </p:sp>
    </p:spTree>
    <p:extLst>
      <p:ext uri="{BB962C8B-B14F-4D97-AF65-F5344CB8AC3E}">
        <p14:creationId xmlns:p14="http://schemas.microsoft.com/office/powerpoint/2010/main" val="3022046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23</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I want you to act as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4081593315"/>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7303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24</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I want you to act as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639890349"/>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24743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25</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I want you to act as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605072452"/>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08479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Chain of Thought</a:t>
            </a:r>
          </a:p>
        </p:txBody>
      </p:sp>
      <p:sp>
        <p:nvSpPr>
          <p:cNvPr id="2" name="Slide Number Placeholder 1"/>
          <p:cNvSpPr>
            <a:spLocks noGrp="1"/>
          </p:cNvSpPr>
          <p:nvPr>
            <p:ph type="sldNum" sz="quarter" idx="12"/>
          </p:nvPr>
        </p:nvSpPr>
        <p:spPr/>
        <p:txBody>
          <a:bodyPr/>
          <a:lstStyle/>
          <a:p>
            <a:fld id="{33581D15-6F80-46E9-9551-29B1D9C0E817}" type="slidenum">
              <a:rPr lang="en-US" smtClean="0"/>
              <a:pPr/>
              <a:t>26</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1015663"/>
          </a:xfrm>
          <a:prstGeom prst="rect">
            <a:avLst/>
          </a:prstGeom>
          <a:noFill/>
        </p:spPr>
        <p:txBody>
          <a:bodyPr wrap="square" lIns="91440" tIns="45720" rIns="91440" bIns="45720" rtlCol="0" anchor="t">
            <a:spAutoFit/>
          </a:bodyPr>
          <a:lstStyle/>
          <a:p>
            <a:r>
              <a:rPr lang="en-US" sz="2000" i="1" dirty="0">
                <a:solidFill>
                  <a:schemeClr val="tx2"/>
                </a:solidFill>
                <a:latin typeface="+mj-lt"/>
              </a:rPr>
              <a:t>“</a:t>
            </a:r>
            <a:r>
              <a:rPr lang="en-US" sz="2000" b="1" i="1" dirty="0">
                <a:solidFill>
                  <a:schemeClr val="tx2"/>
                </a:solidFill>
                <a:latin typeface="+mj-lt"/>
              </a:rPr>
              <a:t>[Your question]</a:t>
            </a:r>
            <a:r>
              <a:rPr lang="en-US" sz="2000" i="1" dirty="0">
                <a:solidFill>
                  <a:schemeClr val="tx2"/>
                </a:solidFill>
                <a:latin typeface="+mj-lt"/>
              </a:rPr>
              <a:t>. Let’s think step by step”</a:t>
            </a:r>
          </a:p>
          <a:p>
            <a:r>
              <a:rPr lang="en-US" sz="2000" i="1" dirty="0">
                <a:solidFill>
                  <a:schemeClr val="tx2"/>
                </a:solidFill>
                <a:latin typeface="+mj-lt"/>
              </a:rPr>
              <a:t>“</a:t>
            </a:r>
            <a:r>
              <a:rPr lang="en-US" sz="2000" b="1" i="1" dirty="0">
                <a:solidFill>
                  <a:schemeClr val="tx2"/>
                </a:solidFill>
                <a:latin typeface="+mj-lt"/>
              </a:rPr>
              <a:t>[Your question]</a:t>
            </a:r>
            <a:r>
              <a:rPr lang="en-US" sz="2000" i="1" dirty="0">
                <a:solidFill>
                  <a:schemeClr val="tx2"/>
                </a:solidFill>
                <a:latin typeface="+mj-lt"/>
              </a:rPr>
              <a:t>. Take a step-by-step approach in your response.”</a:t>
            </a:r>
          </a:p>
          <a:p>
            <a:r>
              <a:rPr lang="en-US" sz="2000" i="1" dirty="0">
                <a:solidFill>
                  <a:schemeClr val="tx2"/>
                </a:solidFill>
                <a:latin typeface="+mj-lt"/>
              </a:rPr>
              <a:t>“</a:t>
            </a:r>
            <a:r>
              <a:rPr lang="en-US" sz="2000" b="1" i="1" dirty="0">
                <a:solidFill>
                  <a:schemeClr val="tx2"/>
                </a:solidFill>
                <a:latin typeface="+mj-lt"/>
              </a:rPr>
              <a:t>[Your question]</a:t>
            </a:r>
            <a:r>
              <a:rPr lang="en-US" sz="2000" i="1" dirty="0">
                <a:solidFill>
                  <a:schemeClr val="tx2"/>
                </a:solidFill>
                <a:latin typeface="+mj-lt"/>
              </a:rPr>
              <a:t>.</a:t>
            </a:r>
            <a:r>
              <a:rPr lang="en-US" sz="2000" b="1" i="1" dirty="0">
                <a:solidFill>
                  <a:schemeClr val="tx2"/>
                </a:solidFill>
                <a:latin typeface="+mj-lt"/>
              </a:rPr>
              <a:t> </a:t>
            </a:r>
            <a:r>
              <a:rPr lang="en-US" sz="2000" i="1" dirty="0">
                <a:solidFill>
                  <a:schemeClr val="tx2"/>
                </a:solidFill>
                <a:latin typeface="+mj-lt"/>
              </a:rPr>
              <a:t>Let’s break it down step by step.”</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477328"/>
          </a:xfrm>
          <a:prstGeom prst="rect">
            <a:avLst/>
          </a:prstGeom>
          <a:noFill/>
        </p:spPr>
        <p:txBody>
          <a:bodyPr wrap="square" rtlCol="0">
            <a:spAutoFit/>
          </a:bodyPr>
          <a:lstStyle/>
          <a:p>
            <a:r>
              <a:rPr lang="en-US" dirty="0"/>
              <a:t>It involves </a:t>
            </a:r>
            <a:r>
              <a:rPr lang="en-US" b="1" dirty="0"/>
              <a:t>structuring a conversation in a logical and sequential manner</a:t>
            </a:r>
            <a:r>
              <a:rPr lang="en-US" dirty="0"/>
              <a:t>. It begins with an initial question or instruction and then guides the AI's thought process step by step. This technique is designed to help </a:t>
            </a:r>
            <a:r>
              <a:rPr lang="en-US" b="1" dirty="0"/>
              <a:t>ensure that the AI provides coherent, on-topic, and structured responses</a:t>
            </a:r>
            <a:r>
              <a:rPr lang="en-US" dirty="0"/>
              <a:t>, making it particularly </a:t>
            </a:r>
            <a:r>
              <a:rPr lang="en-US" b="1" dirty="0"/>
              <a:t>useful for complex or information-driven conversations</a:t>
            </a:r>
            <a:r>
              <a:rPr lang="en-US" dirty="0"/>
              <a:t>. It </a:t>
            </a:r>
            <a:r>
              <a:rPr lang="en-US" b="1" dirty="0"/>
              <a:t>enhances control over the AI's responses and improves the overall quality </a:t>
            </a:r>
            <a:r>
              <a:rPr lang="en-US" dirty="0"/>
              <a:t>of interactions with the model.</a:t>
            </a:r>
          </a:p>
        </p:txBody>
      </p:sp>
    </p:spTree>
    <p:extLst>
      <p:ext uri="{BB962C8B-B14F-4D97-AF65-F5344CB8AC3E}">
        <p14:creationId xmlns:p14="http://schemas.microsoft.com/office/powerpoint/2010/main" val="1017941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27</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Chain of Thought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7414351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01433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28</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Chain of Thought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151373448"/>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62080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29</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Chain of Thought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232549826"/>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74732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Capabilities of ChatGPT</a:t>
            </a:r>
          </a:p>
        </p:txBody>
      </p:sp>
      <p:sp>
        <p:nvSpPr>
          <p:cNvPr id="2" name="Slide Number Placeholder 1"/>
          <p:cNvSpPr>
            <a:spLocks noGrp="1"/>
          </p:cNvSpPr>
          <p:nvPr>
            <p:ph type="sldNum" sz="quarter" idx="12"/>
          </p:nvPr>
        </p:nvSpPr>
        <p:spPr/>
        <p:txBody>
          <a:bodyPr/>
          <a:lstStyle/>
          <a:p>
            <a:fld id="{33581D15-6F80-46E9-9551-29B1D9C0E817}" type="slidenum">
              <a:rPr lang="en-US" smtClean="0"/>
              <a:pPr/>
              <a:t>3</a:t>
            </a:fld>
            <a:endParaRPr lang="en-US"/>
          </a:p>
        </p:txBody>
      </p:sp>
      <p:graphicFrame>
        <p:nvGraphicFramePr>
          <p:cNvPr id="27" name="TextBox 3">
            <a:extLst>
              <a:ext uri="{FF2B5EF4-FFF2-40B4-BE49-F238E27FC236}">
                <a16:creationId xmlns:a16="http://schemas.microsoft.com/office/drawing/2014/main" id="{6870F50A-019A-173E-D00D-F3B13616077C}"/>
              </a:ext>
            </a:extLst>
          </p:cNvPr>
          <p:cNvGraphicFramePr/>
          <p:nvPr>
            <p:extLst>
              <p:ext uri="{D42A27DB-BD31-4B8C-83A1-F6EECF244321}">
                <p14:modId xmlns:p14="http://schemas.microsoft.com/office/powerpoint/2010/main" val="702016921"/>
              </p:ext>
            </p:extLst>
          </p:nvPr>
        </p:nvGraphicFramePr>
        <p:xfrm>
          <a:off x="1390925" y="1690255"/>
          <a:ext cx="9180946" cy="294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400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90750" y="557189"/>
            <a:ext cx="8629358" cy="29562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i="1" dirty="0">
                <a:solidFill>
                  <a:schemeClr val="accent2"/>
                </a:solidFill>
                <a:latin typeface="Congenial" panose="020F0502020204030204" pitchFamily="2" charset="0"/>
                <a:ea typeface="+mj-ea"/>
                <a:cs typeface="+mj-cs"/>
              </a:rPr>
              <a:t>Questions</a:t>
            </a:r>
          </a:p>
        </p:txBody>
      </p:sp>
      <p:pic>
        <p:nvPicPr>
          <p:cNvPr id="36" name="Graphic 35" descr="Questions">
            <a:extLst>
              <a:ext uri="{FF2B5EF4-FFF2-40B4-BE49-F238E27FC236}">
                <a16:creationId xmlns:a16="http://schemas.microsoft.com/office/drawing/2014/main" id="{7101D260-0849-48A9-2044-EA782D8E6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650" y="2393949"/>
            <a:ext cx="1136650" cy="1136650"/>
          </a:xfrm>
          <a:prstGeom prst="rect">
            <a:avLst/>
          </a:prstGeom>
        </p:spPr>
      </p:pic>
      <p:sp>
        <p:nvSpPr>
          <p:cNvPr id="2" name="Slide Number Placeholder 1"/>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gn="r">
              <a:lnSpc>
                <a:spcPct val="90000"/>
              </a:lnSpc>
              <a:spcAft>
                <a:spcPts val="600"/>
              </a:spcAft>
            </a:pPr>
            <a:fld id="{33581D15-6F80-46E9-9551-29B1D9C0E817}" type="slidenum">
              <a:rPr lang="en-US">
                <a:solidFill>
                  <a:schemeClr val="tx1">
                    <a:tint val="75000"/>
                  </a:schemeClr>
                </a:solidFill>
                <a:latin typeface="+mn-lt"/>
                <a:ea typeface="+mn-ea"/>
                <a:cs typeface="+mn-cs"/>
              </a:rPr>
              <a:pPr algn="r">
                <a:lnSpc>
                  <a:spcPct val="90000"/>
                </a:lnSpc>
                <a:spcAft>
                  <a:spcPts val="600"/>
                </a:spcAft>
              </a:pPr>
              <a:t>30</a:t>
            </a:fld>
            <a:endParaRPr lang="en-US">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12770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Comparative</a:t>
            </a:r>
          </a:p>
        </p:txBody>
      </p:sp>
      <p:sp>
        <p:nvSpPr>
          <p:cNvPr id="2" name="Slide Number Placeholder 1"/>
          <p:cNvSpPr>
            <a:spLocks noGrp="1"/>
          </p:cNvSpPr>
          <p:nvPr>
            <p:ph type="sldNum" sz="quarter" idx="12"/>
          </p:nvPr>
        </p:nvSpPr>
        <p:spPr/>
        <p:txBody>
          <a:bodyPr/>
          <a:lstStyle/>
          <a:p>
            <a:fld id="{33581D15-6F80-46E9-9551-29B1D9C0E817}" type="slidenum">
              <a:rPr lang="en-US" smtClean="0"/>
              <a:pPr/>
              <a:t>31</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1323439"/>
          </a:xfrm>
          <a:prstGeom prst="rect">
            <a:avLst/>
          </a:prstGeom>
          <a:noFill/>
        </p:spPr>
        <p:txBody>
          <a:bodyPr wrap="square" lIns="91440" tIns="45720" rIns="91440" bIns="45720" rtlCol="0" anchor="t">
            <a:spAutoFit/>
          </a:bodyPr>
          <a:lstStyle/>
          <a:p>
            <a:r>
              <a:rPr lang="en-US" sz="2000" i="1" dirty="0">
                <a:solidFill>
                  <a:schemeClr val="tx2"/>
                </a:solidFill>
                <a:latin typeface="+mj-lt"/>
              </a:rPr>
              <a:t>“Please compare and contrast the following </a:t>
            </a:r>
            <a:r>
              <a:rPr lang="en-US" sz="2000" b="1" i="1" dirty="0">
                <a:solidFill>
                  <a:schemeClr val="tx2"/>
                </a:solidFill>
                <a:latin typeface="+mj-lt"/>
              </a:rPr>
              <a:t>[text examples | technologies | tools]</a:t>
            </a:r>
            <a:r>
              <a:rPr lang="en-US" sz="2000" i="1" dirty="0">
                <a:solidFill>
                  <a:schemeClr val="tx2"/>
                </a:solidFill>
                <a:latin typeface="+mj-lt"/>
              </a:rPr>
              <a:t>. Outline the similarities, differences, qualitative characteristics, quantitative factors, functionality, impact, key takeaways, and other factors into one table. Here are the two pieces of content: </a:t>
            </a:r>
            <a:r>
              <a:rPr lang="en-US" sz="2000" b="1" i="1" dirty="0">
                <a:solidFill>
                  <a:schemeClr val="tx2"/>
                </a:solidFill>
                <a:latin typeface="+mj-lt"/>
              </a:rPr>
              <a:t>[content 1] </a:t>
            </a:r>
            <a:r>
              <a:rPr lang="en-US" sz="2000" i="1" dirty="0">
                <a:solidFill>
                  <a:schemeClr val="tx2"/>
                </a:solidFill>
                <a:latin typeface="+mj-lt"/>
              </a:rPr>
              <a:t>and</a:t>
            </a:r>
            <a:r>
              <a:rPr lang="en-US" sz="2000" b="1" i="1" dirty="0">
                <a:solidFill>
                  <a:schemeClr val="tx2"/>
                </a:solidFill>
                <a:latin typeface="+mj-lt"/>
              </a:rPr>
              <a:t> [content 2]</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754326"/>
          </a:xfrm>
          <a:prstGeom prst="rect">
            <a:avLst/>
          </a:prstGeom>
          <a:noFill/>
        </p:spPr>
        <p:txBody>
          <a:bodyPr wrap="square" rtlCol="0">
            <a:spAutoFit/>
          </a:bodyPr>
          <a:lstStyle/>
          <a:p>
            <a:r>
              <a:rPr lang="en-US" dirty="0"/>
              <a:t>U</a:t>
            </a:r>
            <a:r>
              <a:rPr lang="en-US" sz="1800" dirty="0"/>
              <a:t>sed to instruct ChatGPT to </a:t>
            </a:r>
            <a:r>
              <a:rPr lang="en-US" sz="1800" b="1" dirty="0"/>
              <a:t>provide a detailed comparison and contrast</a:t>
            </a:r>
            <a:r>
              <a:rPr lang="en-US" sz="1800" dirty="0"/>
              <a:t> between two pieces of content/topics/technologies ...etc. The formula typically involves the instruction. This technique is </a:t>
            </a:r>
            <a:r>
              <a:rPr lang="en-US" sz="1800" b="1" dirty="0"/>
              <a:t>beneficial for generating structured analyses and comparisons of information and in solution selection process</a:t>
            </a:r>
            <a:r>
              <a:rPr lang="en-US" sz="1800" dirty="0"/>
              <a:t>, making it useful in various applications where detailed comparisons are required. </a:t>
            </a:r>
            <a:r>
              <a:rPr lang="en-US" sz="1800" b="1" dirty="0"/>
              <a:t>It helps the AI provide insights, summaries, and evaluations of content</a:t>
            </a:r>
            <a:r>
              <a:rPr lang="en-US" sz="1800" dirty="0"/>
              <a:t>, making it a valuable tool for users seeking comprehensive information</a:t>
            </a:r>
            <a:r>
              <a:rPr lang="en-US" dirty="0"/>
              <a:t>.</a:t>
            </a:r>
            <a:endParaRPr lang="en-US" sz="1800" dirty="0"/>
          </a:p>
        </p:txBody>
      </p:sp>
    </p:spTree>
    <p:extLst>
      <p:ext uri="{BB962C8B-B14F-4D97-AF65-F5344CB8AC3E}">
        <p14:creationId xmlns:p14="http://schemas.microsoft.com/office/powerpoint/2010/main" val="41808106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32</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Comparative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77393045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4419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33</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Comparative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435286095"/>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449805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34</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Comparative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983091229"/>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7352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Singular Perspective</a:t>
            </a:r>
          </a:p>
        </p:txBody>
      </p:sp>
      <p:sp>
        <p:nvSpPr>
          <p:cNvPr id="2" name="Slide Number Placeholder 1"/>
          <p:cNvSpPr>
            <a:spLocks noGrp="1"/>
          </p:cNvSpPr>
          <p:nvPr>
            <p:ph type="sldNum" sz="quarter" idx="12"/>
          </p:nvPr>
        </p:nvSpPr>
        <p:spPr/>
        <p:txBody>
          <a:bodyPr/>
          <a:lstStyle/>
          <a:p>
            <a:fld id="{33581D15-6F80-46E9-9551-29B1D9C0E817}" type="slidenum">
              <a:rPr lang="en-US" smtClean="0"/>
              <a:pPr/>
              <a:t>35</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400110"/>
          </a:xfrm>
          <a:prstGeom prst="rect">
            <a:avLst/>
          </a:prstGeom>
          <a:noFill/>
        </p:spPr>
        <p:txBody>
          <a:bodyPr wrap="square" lIns="91440" tIns="45720" rIns="91440" bIns="45720" rtlCol="0" anchor="t">
            <a:spAutoFit/>
          </a:bodyPr>
          <a:lstStyle/>
          <a:p>
            <a:r>
              <a:rPr lang="en-US" sz="2000" i="1" dirty="0">
                <a:solidFill>
                  <a:schemeClr val="tx2"/>
                </a:solidFill>
                <a:latin typeface="+mj-lt"/>
              </a:rPr>
              <a:t>“Please write about </a:t>
            </a:r>
            <a:r>
              <a:rPr lang="en-US" sz="2000" b="1" i="1" dirty="0">
                <a:solidFill>
                  <a:schemeClr val="tx2"/>
                </a:solidFill>
                <a:latin typeface="+mj-lt"/>
              </a:rPr>
              <a:t>[topic]</a:t>
            </a:r>
            <a:r>
              <a:rPr lang="en-US" sz="2000" i="1" dirty="0">
                <a:solidFill>
                  <a:schemeClr val="tx2"/>
                </a:solidFill>
                <a:latin typeface="+mj-lt"/>
              </a:rPr>
              <a:t> from the perspective of </a:t>
            </a:r>
            <a:r>
              <a:rPr lang="en-US" sz="2000" b="1" i="1" dirty="0">
                <a:solidFill>
                  <a:schemeClr val="tx2"/>
                </a:solidFill>
                <a:latin typeface="+mj-lt"/>
              </a:rPr>
              <a:t>[view point]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477328"/>
          </a:xfrm>
          <a:prstGeom prst="rect">
            <a:avLst/>
          </a:prstGeom>
          <a:noFill/>
        </p:spPr>
        <p:txBody>
          <a:bodyPr wrap="square" rtlCol="0">
            <a:spAutoFit/>
          </a:bodyPr>
          <a:lstStyle/>
          <a:p>
            <a:r>
              <a:rPr lang="en-US" dirty="0"/>
              <a:t>It involves </a:t>
            </a:r>
            <a:r>
              <a:rPr lang="en-US" b="1" dirty="0"/>
              <a:t>specifying a single viewpoint</a:t>
            </a:r>
            <a:r>
              <a:rPr lang="en-US" dirty="0"/>
              <a:t> or perspective from which the AI should generate responses.</a:t>
            </a:r>
          </a:p>
          <a:p>
            <a:r>
              <a:rPr lang="en-US" dirty="0"/>
              <a:t>Its primary purpose is to control the AI's responses, </a:t>
            </a:r>
            <a:r>
              <a:rPr lang="en-US" b="1" dirty="0"/>
              <a:t>ensuring that the generated content aligns with a specific viewpoint</a:t>
            </a:r>
            <a:r>
              <a:rPr lang="en-US" dirty="0"/>
              <a:t>. This technique is</a:t>
            </a:r>
            <a:r>
              <a:rPr lang="en-US" b="1" dirty="0"/>
              <a:t> beneficial when you want the AI to provide content from a particular angle, maintain consistency in responses, or express a predefined opinion</a:t>
            </a:r>
            <a:r>
              <a:rPr lang="en-US" dirty="0"/>
              <a:t>. It helps streamline the AI's output and is particularly </a:t>
            </a:r>
            <a:r>
              <a:rPr lang="en-US" b="1" dirty="0"/>
              <a:t>useful for tasks that require a focused and controlled perspective</a:t>
            </a:r>
            <a:r>
              <a:rPr lang="en-US" dirty="0"/>
              <a:t>.</a:t>
            </a:r>
          </a:p>
        </p:txBody>
      </p:sp>
    </p:spTree>
    <p:extLst>
      <p:ext uri="{BB962C8B-B14F-4D97-AF65-F5344CB8AC3E}">
        <p14:creationId xmlns:p14="http://schemas.microsoft.com/office/powerpoint/2010/main" val="400240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36</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Singular Perspective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675691822"/>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99524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37</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Singular Perspective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84262587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31587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38</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Singular Perspective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867398202"/>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229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Multiple Perspectives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39</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707886"/>
          </a:xfrm>
          <a:prstGeom prst="rect">
            <a:avLst/>
          </a:prstGeom>
          <a:noFill/>
        </p:spPr>
        <p:txBody>
          <a:bodyPr wrap="square" lIns="91440" tIns="45720" rIns="91440" bIns="45720" rtlCol="0" anchor="t">
            <a:spAutoFit/>
          </a:bodyPr>
          <a:lstStyle/>
          <a:p>
            <a:r>
              <a:rPr lang="en-US" sz="2000" i="1" dirty="0">
                <a:solidFill>
                  <a:schemeClr val="tx2"/>
                </a:solidFill>
                <a:latin typeface="+mj-lt"/>
              </a:rPr>
              <a:t>“Please write an argument </a:t>
            </a:r>
            <a:r>
              <a:rPr lang="en-US" sz="2000" b="1" i="1" dirty="0">
                <a:solidFill>
                  <a:schemeClr val="tx2"/>
                </a:solidFill>
                <a:latin typeface="+mj-lt"/>
              </a:rPr>
              <a:t>[for/against]</a:t>
            </a:r>
            <a:r>
              <a:rPr lang="en-US" sz="2000" i="1" dirty="0">
                <a:solidFill>
                  <a:schemeClr val="tx2"/>
                </a:solidFill>
                <a:latin typeface="+mj-lt"/>
              </a:rPr>
              <a:t> the topic of </a:t>
            </a:r>
            <a:r>
              <a:rPr lang="en-US" sz="2000" b="1" i="1" dirty="0">
                <a:solidFill>
                  <a:schemeClr val="tx2"/>
                </a:solidFill>
                <a:latin typeface="+mj-lt"/>
              </a:rPr>
              <a:t>[topic] </a:t>
            </a:r>
            <a:r>
              <a:rPr lang="en-US" sz="2000" i="1" dirty="0">
                <a:solidFill>
                  <a:schemeClr val="tx2"/>
                </a:solidFill>
                <a:latin typeface="+mj-lt"/>
              </a:rPr>
              <a:t>from multiple diverse perspectives. Include the names and points of view of the different perspectives, such as</a:t>
            </a:r>
            <a:r>
              <a:rPr lang="en-US" sz="2000" b="1" i="1" dirty="0">
                <a:solidFill>
                  <a:schemeClr val="tx2"/>
                </a:solidFill>
                <a:latin typeface="+mj-lt"/>
              </a:rPr>
              <a:t> [view points]</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477328"/>
          </a:xfrm>
          <a:prstGeom prst="rect">
            <a:avLst/>
          </a:prstGeom>
          <a:noFill/>
        </p:spPr>
        <p:txBody>
          <a:bodyPr wrap="square" rtlCol="0">
            <a:spAutoFit/>
          </a:bodyPr>
          <a:lstStyle/>
          <a:p>
            <a:r>
              <a:rPr lang="en-US" dirty="0"/>
              <a:t>It involves </a:t>
            </a:r>
            <a:r>
              <a:rPr lang="en-US" b="1" dirty="0"/>
              <a:t>crafting prompts that ask the AI to generate arguments for or against a given topic from various diverse viewpoints</a:t>
            </a:r>
            <a:r>
              <a:rPr lang="en-US" dirty="0"/>
              <a:t>. This technique encourages the AI to think critically and </a:t>
            </a:r>
            <a:r>
              <a:rPr lang="en-US" b="1" dirty="0"/>
              <a:t>produce well-rounded responses, considering a range of opinions and positions on the topic</a:t>
            </a:r>
            <a:r>
              <a:rPr lang="en-US" dirty="0"/>
              <a:t>. It enhances creativity, promotes a deeper understanding of complex subjects, and </a:t>
            </a:r>
            <a:r>
              <a:rPr lang="en-US" b="1" dirty="0"/>
              <a:t>ultimately leads to more diverse and informative AI-generated content</a:t>
            </a:r>
            <a:r>
              <a:rPr lang="en-US" dirty="0"/>
              <a:t>.</a:t>
            </a:r>
          </a:p>
        </p:txBody>
      </p:sp>
    </p:spTree>
    <p:extLst>
      <p:ext uri="{BB962C8B-B14F-4D97-AF65-F5344CB8AC3E}">
        <p14:creationId xmlns:p14="http://schemas.microsoft.com/office/powerpoint/2010/main" val="4156565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90750" y="557189"/>
            <a:ext cx="8629358" cy="29562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i="1" dirty="0">
                <a:solidFill>
                  <a:schemeClr val="accent2"/>
                </a:solidFill>
                <a:latin typeface="Congenial" panose="020F0502020204030204" pitchFamily="2" charset="0"/>
                <a:ea typeface="+mj-ea"/>
                <a:cs typeface="+mj-cs"/>
              </a:rPr>
              <a:t>Questions</a:t>
            </a:r>
          </a:p>
        </p:txBody>
      </p:sp>
      <p:pic>
        <p:nvPicPr>
          <p:cNvPr id="36" name="Graphic 35" descr="Questions">
            <a:extLst>
              <a:ext uri="{FF2B5EF4-FFF2-40B4-BE49-F238E27FC236}">
                <a16:creationId xmlns:a16="http://schemas.microsoft.com/office/drawing/2014/main" id="{7101D260-0849-48A9-2044-EA782D8E6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650" y="2393949"/>
            <a:ext cx="1136650" cy="1136650"/>
          </a:xfrm>
          <a:prstGeom prst="rect">
            <a:avLst/>
          </a:prstGeom>
        </p:spPr>
      </p:pic>
      <p:sp>
        <p:nvSpPr>
          <p:cNvPr id="2" name="Slide Number Placeholder 1"/>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gn="r">
              <a:lnSpc>
                <a:spcPct val="90000"/>
              </a:lnSpc>
              <a:spcAft>
                <a:spcPts val="600"/>
              </a:spcAft>
            </a:pPr>
            <a:fld id="{33581D15-6F80-46E9-9551-29B1D9C0E817}" type="slidenum">
              <a:rPr lang="en-US">
                <a:solidFill>
                  <a:schemeClr val="tx1">
                    <a:tint val="75000"/>
                  </a:schemeClr>
                </a:solidFill>
                <a:latin typeface="+mn-lt"/>
                <a:ea typeface="+mn-ea"/>
                <a:cs typeface="+mn-cs"/>
              </a:rPr>
              <a:pPr algn="r">
                <a:lnSpc>
                  <a:spcPct val="90000"/>
                </a:lnSpc>
                <a:spcAft>
                  <a:spcPts val="600"/>
                </a:spcAft>
              </a:pPr>
              <a:t>4</a:t>
            </a:fld>
            <a:endParaRPr lang="en-US">
              <a:solidFill>
                <a:schemeClr val="tx1">
                  <a:tint val="75000"/>
                </a:schemeClr>
              </a:solidFill>
              <a:latin typeface="+mn-lt"/>
              <a:ea typeface="+mn-ea"/>
              <a:cs typeface="+mn-cs"/>
            </a:endParaRPr>
          </a:p>
        </p:txBody>
      </p:sp>
    </p:spTree>
    <p:extLst>
      <p:ext uri="{BB962C8B-B14F-4D97-AF65-F5344CB8AC3E}">
        <p14:creationId xmlns:p14="http://schemas.microsoft.com/office/powerpoint/2010/main" val="1616196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40</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Multiple Perspectives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82587245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72749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41</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Multiple Perspectives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43930677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6357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42</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Multiple Perspectives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977982604"/>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83024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Constructive Critic</a:t>
            </a:r>
          </a:p>
        </p:txBody>
      </p:sp>
      <p:sp>
        <p:nvSpPr>
          <p:cNvPr id="2" name="Slide Number Placeholder 1"/>
          <p:cNvSpPr>
            <a:spLocks noGrp="1"/>
          </p:cNvSpPr>
          <p:nvPr>
            <p:ph type="sldNum" sz="quarter" idx="12"/>
          </p:nvPr>
        </p:nvSpPr>
        <p:spPr/>
        <p:txBody>
          <a:bodyPr/>
          <a:lstStyle/>
          <a:p>
            <a:fld id="{33581D15-6F80-46E9-9551-29B1D9C0E817}" type="slidenum">
              <a:rPr lang="en-US" smtClean="0"/>
              <a:pPr/>
              <a:t>43</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690255"/>
            <a:ext cx="10225466" cy="1938992"/>
          </a:xfrm>
          <a:prstGeom prst="rect">
            <a:avLst/>
          </a:prstGeom>
          <a:noFill/>
        </p:spPr>
        <p:txBody>
          <a:bodyPr wrap="square" lIns="91440" tIns="45720" rIns="91440" bIns="45720" rtlCol="0" anchor="t">
            <a:spAutoFit/>
          </a:bodyPr>
          <a:lstStyle/>
          <a:p>
            <a:r>
              <a:rPr lang="en-US" sz="2000" i="1" dirty="0">
                <a:solidFill>
                  <a:schemeClr val="tx2"/>
                </a:solidFill>
                <a:latin typeface="+mj-lt"/>
              </a:rPr>
              <a:t>“I want you to act as an expert and critic in the subject of </a:t>
            </a:r>
            <a:r>
              <a:rPr lang="en-US" sz="2000" b="1" i="1" dirty="0">
                <a:solidFill>
                  <a:schemeClr val="tx2"/>
                </a:solidFill>
                <a:latin typeface="+mj-lt"/>
              </a:rPr>
              <a:t>[industry]</a:t>
            </a:r>
            <a:r>
              <a:rPr lang="en-US" sz="2000" i="1" dirty="0">
                <a:solidFill>
                  <a:schemeClr val="tx2"/>
                </a:solidFill>
                <a:latin typeface="+mj-lt"/>
              </a:rPr>
              <a:t>. Criticize my content pasted below, convince me why it’s bad, and give me constructive criticism on how it should be improved. For some context, my </a:t>
            </a:r>
            <a:r>
              <a:rPr lang="en-US" sz="2000" b="1" i="1" dirty="0">
                <a:solidFill>
                  <a:schemeClr val="tx2"/>
                </a:solidFill>
                <a:latin typeface="+mj-lt"/>
              </a:rPr>
              <a:t>[product, service, or idea]</a:t>
            </a:r>
            <a:r>
              <a:rPr lang="en-US" sz="2000" i="1" dirty="0">
                <a:solidFill>
                  <a:schemeClr val="tx2"/>
                </a:solidFill>
                <a:latin typeface="+mj-lt"/>
              </a:rPr>
              <a:t> is for </a:t>
            </a:r>
            <a:r>
              <a:rPr lang="en-US" sz="2000" b="1" i="1" dirty="0">
                <a:solidFill>
                  <a:schemeClr val="tx2"/>
                </a:solidFill>
                <a:latin typeface="+mj-lt"/>
              </a:rPr>
              <a:t>[details, demographic, etc.]</a:t>
            </a:r>
            <a:r>
              <a:rPr lang="en-US" sz="2000" i="1" dirty="0">
                <a:solidFill>
                  <a:schemeClr val="tx2"/>
                </a:solidFill>
                <a:latin typeface="+mj-lt"/>
              </a:rPr>
              <a:t>. The purpose of my </a:t>
            </a:r>
            <a:r>
              <a:rPr lang="en-US" sz="2000" b="1" i="1" dirty="0">
                <a:solidFill>
                  <a:schemeClr val="tx2"/>
                </a:solidFill>
                <a:latin typeface="+mj-lt"/>
              </a:rPr>
              <a:t>[product, service, or idea]</a:t>
            </a:r>
            <a:r>
              <a:rPr lang="en-US" sz="2000" i="1" dirty="0">
                <a:solidFill>
                  <a:schemeClr val="tx2"/>
                </a:solidFill>
                <a:latin typeface="+mj-lt"/>
              </a:rPr>
              <a:t> is to </a:t>
            </a:r>
            <a:r>
              <a:rPr lang="en-US" sz="2000" b="1" i="1" dirty="0">
                <a:solidFill>
                  <a:schemeClr val="tx2"/>
                </a:solidFill>
                <a:latin typeface="+mj-lt"/>
              </a:rPr>
              <a:t>[your content goal]</a:t>
            </a:r>
            <a:r>
              <a:rPr lang="en-US" sz="2000" i="1" dirty="0">
                <a:solidFill>
                  <a:schemeClr val="tx2"/>
                </a:solidFill>
                <a:latin typeface="+mj-lt"/>
              </a:rPr>
              <a:t>. Take a step-by-step approach in your response and I want you to address each piece of content individually. Here is my content to critique, </a:t>
            </a:r>
            <a:r>
              <a:rPr lang="en-US" sz="2000" b="1" i="1" dirty="0">
                <a:solidFill>
                  <a:schemeClr val="tx2"/>
                </a:solidFill>
                <a:latin typeface="+mj-lt"/>
              </a:rPr>
              <a:t>[your content]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065973"/>
            <a:ext cx="10225466" cy="1200329"/>
          </a:xfrm>
          <a:prstGeom prst="rect">
            <a:avLst/>
          </a:prstGeom>
          <a:noFill/>
        </p:spPr>
        <p:txBody>
          <a:bodyPr wrap="square" rtlCol="0">
            <a:spAutoFit/>
          </a:bodyPr>
          <a:lstStyle/>
          <a:p>
            <a:r>
              <a:rPr lang="en-US" dirty="0"/>
              <a:t>It involves </a:t>
            </a:r>
            <a:r>
              <a:rPr lang="en-US" b="1" dirty="0"/>
              <a:t>providing specific and actionable feedback </a:t>
            </a:r>
            <a:r>
              <a:rPr lang="en-US" dirty="0"/>
              <a:t>to authors to help them improve their content. It includes elements such as convincing the author of the content's shortcomings, offering context about the product or service, and addressing each piece of content individually. The main goal is to </a:t>
            </a:r>
            <a:r>
              <a:rPr lang="en-US" b="1" dirty="0"/>
              <a:t>assist authors in enhancing their work by highlighting areas for improvement and providing guidance.</a:t>
            </a:r>
          </a:p>
        </p:txBody>
      </p:sp>
    </p:spTree>
    <p:extLst>
      <p:ext uri="{BB962C8B-B14F-4D97-AF65-F5344CB8AC3E}">
        <p14:creationId xmlns:p14="http://schemas.microsoft.com/office/powerpoint/2010/main" val="3920212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44</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Constructive Critic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699920556"/>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01250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45</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Constructive Critic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56329214"/>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49168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46</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Constructive Critic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22071765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10288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Reverse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47</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446974"/>
            <a:ext cx="10225466" cy="2554545"/>
          </a:xfrm>
          <a:prstGeom prst="rect">
            <a:avLst/>
          </a:prstGeom>
          <a:noFill/>
        </p:spPr>
        <p:txBody>
          <a:bodyPr wrap="square" lIns="91440" tIns="45720" rIns="91440" bIns="45720" rtlCol="0" anchor="t">
            <a:spAutoFit/>
          </a:bodyPr>
          <a:lstStyle/>
          <a:p>
            <a:r>
              <a:rPr lang="en-US" sz="2000" i="1" dirty="0">
                <a:solidFill>
                  <a:schemeClr val="tx2"/>
                </a:solidFill>
                <a:latin typeface="+mj-lt"/>
              </a:rPr>
              <a:t>“You are a prompt engineering expert that is able to reverse engineer prompts based on the text that is provided to you. I am going to provide you with </a:t>
            </a:r>
            <a:r>
              <a:rPr lang="en-US" sz="2000" b="1" i="1" dirty="0">
                <a:solidFill>
                  <a:schemeClr val="tx2"/>
                </a:solidFill>
                <a:latin typeface="+mj-lt"/>
              </a:rPr>
              <a:t>[type of content]</a:t>
            </a:r>
            <a:r>
              <a:rPr lang="en-US" sz="2000" i="1" dirty="0">
                <a:solidFill>
                  <a:schemeClr val="tx2"/>
                </a:solidFill>
                <a:latin typeface="+mj-lt"/>
              </a:rPr>
              <a:t>. Be as specific as possible on providing a prompting suggestion based on the tone, style, syntax, language, and any other factors you consider relevant. I would like to use this prompt in the future to replicate the style of the provided text. Your prompt is effective if, when entered into ChatGPT in a normal context, it would provide the script. Please reply with 'understood' if that makes sense. If this does not make sense, don't reply, and ask further questions to clarify your understanding.” </a:t>
            </a:r>
          </a:p>
          <a:p>
            <a:r>
              <a:rPr lang="en-US" sz="2000" i="1" dirty="0">
                <a:solidFill>
                  <a:schemeClr val="tx2"/>
                </a:solidFill>
                <a:latin typeface="+mj-lt"/>
              </a:rPr>
              <a:t>“Great, the text that I would like you to reverse engineer is </a:t>
            </a:r>
            <a:r>
              <a:rPr lang="en-US" sz="2000" b="1" i="1" dirty="0">
                <a:solidFill>
                  <a:schemeClr val="tx2"/>
                </a:solidFill>
                <a:latin typeface="+mj-lt"/>
              </a:rPr>
              <a:t>[content]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4403326"/>
            <a:ext cx="10225466"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It </a:t>
            </a:r>
            <a:r>
              <a:rPr lang="en-US" altLang="en-US" dirty="0"/>
              <a:t>involves the skill of </a:t>
            </a:r>
            <a:r>
              <a:rPr lang="en-US" altLang="en-US" b="1" dirty="0"/>
              <a:t>reverse engineering prompts based on provided text</a:t>
            </a:r>
            <a:r>
              <a:rPr lang="en-US" altLang="en-US" dirty="0"/>
              <a:t>. Its primary purpose is to </a:t>
            </a:r>
            <a:r>
              <a:rPr lang="en-US" altLang="en-US" b="1" dirty="0"/>
              <a:t>replicate the style, syntax, and language of a given text</a:t>
            </a:r>
            <a:r>
              <a:rPr lang="en-US" altLang="en-US" dirty="0"/>
              <a:t>. By analyzing the source text, prompt engineers can create prompts that imitate the writing style and content of the provided text effectively. This technique is </a:t>
            </a:r>
            <a:r>
              <a:rPr lang="en-US" altLang="en-US" b="1" dirty="0"/>
              <a:t>valuable for content creation when you want ChatGPT to generate responses that align with a specific text's tone and style</a:t>
            </a:r>
            <a:r>
              <a:rPr lang="en-US" altLang="en-US" dirty="0"/>
              <a:t>.</a:t>
            </a:r>
          </a:p>
        </p:txBody>
      </p:sp>
      <p:sp>
        <p:nvSpPr>
          <p:cNvPr id="12" name="Rectangle 8">
            <a:extLst>
              <a:ext uri="{FF2B5EF4-FFF2-40B4-BE49-F238E27FC236}">
                <a16:creationId xmlns:a16="http://schemas.microsoft.com/office/drawing/2014/main" id="{4FC93102-A02C-80A9-2099-A9C288F68E9A}"/>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6417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48</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Reverse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4153584147"/>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09334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Zero Shot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49</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790923"/>
            <a:ext cx="10225466" cy="400110"/>
          </a:xfrm>
          <a:prstGeom prst="rect">
            <a:avLst/>
          </a:prstGeom>
          <a:noFill/>
        </p:spPr>
        <p:txBody>
          <a:bodyPr wrap="square" lIns="91440" tIns="45720" rIns="91440" bIns="45720" rtlCol="0" anchor="t">
            <a:spAutoFit/>
          </a:bodyPr>
          <a:lstStyle/>
          <a:p>
            <a:r>
              <a:rPr lang="en-US" sz="2000" i="1" dirty="0">
                <a:solidFill>
                  <a:schemeClr val="tx2"/>
                </a:solidFill>
                <a:latin typeface="+mj-lt"/>
              </a:rPr>
              <a:t>“</a:t>
            </a:r>
            <a:r>
              <a:rPr lang="en-US" sz="2000" b="1" i="1" dirty="0">
                <a:solidFill>
                  <a:schemeClr val="tx2"/>
                </a:solidFill>
                <a:latin typeface="+mj-lt"/>
              </a:rPr>
              <a:t>[Prompt]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3874819"/>
            <a:ext cx="10225466"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It </a:t>
            </a:r>
            <a:r>
              <a:rPr lang="en-US" altLang="en-US" dirty="0"/>
              <a:t>involves using a prompt that </a:t>
            </a:r>
            <a:r>
              <a:rPr lang="en-US" altLang="en-US" b="1" dirty="0"/>
              <a:t>provides context and guidance to the model while generating text</a:t>
            </a:r>
            <a:r>
              <a:rPr lang="en-US" altLang="en-US" dirty="0"/>
              <a:t>. This method </a:t>
            </a:r>
            <a:r>
              <a:rPr lang="en-US" altLang="en-US" b="1" dirty="0"/>
              <a:t>helps ChatGPT align its responses with its pre-existing knowledge </a:t>
            </a:r>
            <a:r>
              <a:rPr lang="en-US" altLang="en-US" dirty="0"/>
              <a:t>and </a:t>
            </a:r>
            <a:r>
              <a:rPr lang="en-US" altLang="en-US" b="1" dirty="0"/>
              <a:t>generate more coherent and context-aware text</a:t>
            </a:r>
            <a:r>
              <a:rPr lang="en-US" altLang="en-US" dirty="0"/>
              <a:t>. It is particularly useful for </a:t>
            </a:r>
            <a:r>
              <a:rPr lang="en-US" altLang="en-US" b="1" dirty="0"/>
              <a:t>ensuring that the model generates relevant and accurate responses</a:t>
            </a:r>
            <a:r>
              <a:rPr lang="en-US" altLang="en-US" dirty="0"/>
              <a:t>, making it a </a:t>
            </a:r>
            <a:r>
              <a:rPr lang="en-US" altLang="en-US" b="1" dirty="0"/>
              <a:t>valuable tool for various natural language processing tasks</a:t>
            </a:r>
            <a:r>
              <a:rPr lang="en-US" altLang="en-US" dirty="0"/>
              <a:t>. However, it's important to note that "Zero Shot" may have </a:t>
            </a:r>
            <a:r>
              <a:rPr lang="en-US" altLang="en-US" b="1" dirty="0"/>
              <a:t>limitations when dealing with unfamiliar or complex topics</a:t>
            </a:r>
            <a:r>
              <a:rPr lang="en-US" altLang="en-US" dirty="0"/>
              <a:t>, and </a:t>
            </a:r>
            <a:r>
              <a:rPr lang="en-US" altLang="en-US" b="1" dirty="0"/>
              <a:t>providing more context in the prompts can enhance its effectiveness</a:t>
            </a:r>
            <a:r>
              <a:rPr lang="en-US" altLang="en-US" dirty="0"/>
              <a:t>.</a:t>
            </a:r>
          </a:p>
        </p:txBody>
      </p:sp>
      <p:sp>
        <p:nvSpPr>
          <p:cNvPr id="12" name="Rectangle 8">
            <a:extLst>
              <a:ext uri="{FF2B5EF4-FFF2-40B4-BE49-F238E27FC236}">
                <a16:creationId xmlns:a16="http://schemas.microsoft.com/office/drawing/2014/main" id="{4FC93102-A02C-80A9-2099-A9C288F68E9A}"/>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698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a:solidFill>
                  <a:srgbClr val="20B9EC"/>
                </a:solidFill>
                <a:latin typeface="Sofia Pro Medium" panose="020B0000000000000000" pitchFamily="34" charset="0"/>
                <a:cs typeface="Segoe UI Semibold" panose="020B0702040204020203" pitchFamily="34" charset="0"/>
              </a:rPr>
              <a:t>ChatGPT vs Google Search </a:t>
            </a:r>
            <a:endParaRPr lang="en-US" sz="3299" dirty="0">
              <a:solidFill>
                <a:srgbClr val="20B9EC"/>
              </a:solidFill>
              <a:latin typeface="Sofia Pro Medium" panose="020B0000000000000000" pitchFamily="34" charset="0"/>
              <a:cs typeface="Segoe UI Semibold" panose="020B0702040204020203" pitchFamily="34" charset="0"/>
            </a:endParaRPr>
          </a:p>
        </p:txBody>
      </p:sp>
      <p:sp>
        <p:nvSpPr>
          <p:cNvPr id="2" name="Slide Number Placeholder 1"/>
          <p:cNvSpPr>
            <a:spLocks noGrp="1"/>
          </p:cNvSpPr>
          <p:nvPr>
            <p:ph type="sldNum" sz="quarter" idx="12"/>
          </p:nvPr>
        </p:nvSpPr>
        <p:spPr/>
        <p:txBody>
          <a:bodyPr/>
          <a:lstStyle/>
          <a:p>
            <a:fld id="{33581D15-6F80-46E9-9551-29B1D9C0E817}" type="slidenum">
              <a:rPr lang="en-US" smtClean="0"/>
              <a:pPr/>
              <a:t>5</a:t>
            </a:fld>
            <a:endParaRPr lang="en-US"/>
          </a:p>
        </p:txBody>
      </p:sp>
      <p:graphicFrame>
        <p:nvGraphicFramePr>
          <p:cNvPr id="39" name="TextBox 3">
            <a:extLst>
              <a:ext uri="{FF2B5EF4-FFF2-40B4-BE49-F238E27FC236}">
                <a16:creationId xmlns:a16="http://schemas.microsoft.com/office/drawing/2014/main" id="{8CFAA66B-DADB-8BD9-0DCF-9D22FB8E8AD9}"/>
              </a:ext>
            </a:extLst>
          </p:cNvPr>
          <p:cNvGraphicFramePr/>
          <p:nvPr>
            <p:extLst>
              <p:ext uri="{D42A27DB-BD31-4B8C-83A1-F6EECF244321}">
                <p14:modId xmlns:p14="http://schemas.microsoft.com/office/powerpoint/2010/main" val="894980192"/>
              </p:ext>
            </p:extLst>
          </p:nvPr>
        </p:nvGraphicFramePr>
        <p:xfrm>
          <a:off x="840510" y="1690255"/>
          <a:ext cx="9180946" cy="390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5074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50</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Zero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584713315"/>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22123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51</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Zero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36143953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70254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52</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Zero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644552301"/>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20582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One Shot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53</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790923"/>
            <a:ext cx="10225466" cy="400110"/>
          </a:xfrm>
          <a:prstGeom prst="rect">
            <a:avLst/>
          </a:prstGeom>
          <a:noFill/>
        </p:spPr>
        <p:txBody>
          <a:bodyPr wrap="square" lIns="91440" tIns="45720" rIns="91440" bIns="45720" rtlCol="0" anchor="t">
            <a:spAutoFit/>
          </a:bodyPr>
          <a:lstStyle/>
          <a:p>
            <a:r>
              <a:rPr lang="en-US" sz="2000" i="1" dirty="0">
                <a:solidFill>
                  <a:schemeClr val="tx2"/>
                </a:solidFill>
                <a:latin typeface="+mj-lt"/>
              </a:rPr>
              <a:t>“Using this example </a:t>
            </a:r>
            <a:r>
              <a:rPr lang="en-US" sz="2000" b="1" i="1" dirty="0">
                <a:solidFill>
                  <a:schemeClr val="tx2"/>
                </a:solidFill>
                <a:latin typeface="+mj-lt"/>
              </a:rPr>
              <a:t>[Example 1] </a:t>
            </a:r>
            <a:r>
              <a:rPr lang="en-US" sz="2000" i="1" dirty="0">
                <a:solidFill>
                  <a:schemeClr val="tx2"/>
                </a:solidFill>
                <a:latin typeface="+mj-lt"/>
              </a:rPr>
              <a:t>as reference, </a:t>
            </a:r>
            <a:r>
              <a:rPr lang="en-US" sz="2000" b="1" i="1" dirty="0">
                <a:solidFill>
                  <a:schemeClr val="tx2"/>
                </a:solidFill>
                <a:latin typeface="+mj-lt"/>
              </a:rPr>
              <a:t>[Prompt]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3874819"/>
            <a:ext cx="10225466"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It </a:t>
            </a:r>
            <a:r>
              <a:rPr lang="en-US" altLang="en-US" dirty="0"/>
              <a:t>aims to achieve the desired response from the model with just </a:t>
            </a:r>
            <a:r>
              <a:rPr lang="en-US" altLang="en-US" b="1" dirty="0"/>
              <a:t>a single, well-crafted prompt</a:t>
            </a:r>
            <a:r>
              <a:rPr lang="en-US" altLang="en-US" dirty="0"/>
              <a:t>. Instead of using multiple prompts or iterations, this technique relies on crafting a single, concise prompt that effectively conveys the user's query or task. The primary benefit of the "One Shot" technique is </a:t>
            </a:r>
            <a:r>
              <a:rPr lang="en-US" altLang="en-US" b="1" dirty="0"/>
              <a:t>its simplicity, as it reduces the complexity of prompt generation and often requires less effort and expertise compared to other methods</a:t>
            </a:r>
            <a:r>
              <a:rPr lang="en-US" altLang="en-US" dirty="0"/>
              <a:t>. It is particularly </a:t>
            </a:r>
            <a:r>
              <a:rPr lang="en-US" altLang="en-US" b="1" dirty="0"/>
              <a:t>useful when you have a specific query or task </a:t>
            </a:r>
            <a:r>
              <a:rPr lang="en-US" altLang="en-US" dirty="0"/>
              <a:t>that can be expressed effectively in one prompt, streamlining the interaction with the model.</a:t>
            </a:r>
          </a:p>
        </p:txBody>
      </p:sp>
      <p:sp>
        <p:nvSpPr>
          <p:cNvPr id="12" name="Rectangle 8">
            <a:extLst>
              <a:ext uri="{FF2B5EF4-FFF2-40B4-BE49-F238E27FC236}">
                <a16:creationId xmlns:a16="http://schemas.microsoft.com/office/drawing/2014/main" id="{4FC93102-A02C-80A9-2099-A9C288F68E9A}"/>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89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54</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One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235457536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34343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55</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One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708076296"/>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5778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56</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One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676672516"/>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02191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Few Shot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57</a:t>
            </a:fld>
            <a:endParaRPr lang="en-US"/>
          </a:p>
        </p:txBody>
      </p:sp>
      <p:sp>
        <p:nvSpPr>
          <p:cNvPr id="4" name="TextBox 3">
            <a:extLst>
              <a:ext uri="{FF2B5EF4-FFF2-40B4-BE49-F238E27FC236}">
                <a16:creationId xmlns:a16="http://schemas.microsoft.com/office/drawing/2014/main" id="{E32DEFF6-469D-A4A9-724C-47A65827E186}"/>
              </a:ext>
            </a:extLst>
          </p:cNvPr>
          <p:cNvSpPr txBox="1"/>
          <p:nvPr/>
        </p:nvSpPr>
        <p:spPr>
          <a:xfrm>
            <a:off x="840510" y="1790923"/>
            <a:ext cx="10225466" cy="400110"/>
          </a:xfrm>
          <a:prstGeom prst="rect">
            <a:avLst/>
          </a:prstGeom>
          <a:noFill/>
        </p:spPr>
        <p:txBody>
          <a:bodyPr wrap="square" lIns="91440" tIns="45720" rIns="91440" bIns="45720" rtlCol="0" anchor="t">
            <a:spAutoFit/>
          </a:bodyPr>
          <a:lstStyle/>
          <a:p>
            <a:r>
              <a:rPr lang="en-US" sz="2000" i="1" dirty="0">
                <a:solidFill>
                  <a:schemeClr val="tx2"/>
                </a:solidFill>
                <a:latin typeface="+mj-lt"/>
              </a:rPr>
              <a:t>“Using these examples </a:t>
            </a:r>
            <a:r>
              <a:rPr lang="en-US" sz="2000" b="1" i="1" dirty="0">
                <a:solidFill>
                  <a:schemeClr val="tx2"/>
                </a:solidFill>
                <a:latin typeface="+mj-lt"/>
              </a:rPr>
              <a:t>[Example 1]</a:t>
            </a:r>
            <a:r>
              <a:rPr lang="en-US" sz="2000" i="1" dirty="0">
                <a:solidFill>
                  <a:schemeClr val="tx2"/>
                </a:solidFill>
                <a:latin typeface="+mj-lt"/>
              </a:rPr>
              <a:t>, </a:t>
            </a:r>
            <a:r>
              <a:rPr lang="en-US" sz="2000" b="1" i="1" dirty="0">
                <a:solidFill>
                  <a:schemeClr val="tx2"/>
                </a:solidFill>
                <a:latin typeface="+mj-lt"/>
              </a:rPr>
              <a:t>[Example 2]</a:t>
            </a:r>
            <a:r>
              <a:rPr lang="en-US" sz="2000" i="1" dirty="0">
                <a:solidFill>
                  <a:schemeClr val="tx2"/>
                </a:solidFill>
                <a:latin typeface="+mj-lt"/>
              </a:rPr>
              <a:t>, </a:t>
            </a:r>
            <a:r>
              <a:rPr lang="en-US" sz="2000" b="1" i="1" dirty="0">
                <a:solidFill>
                  <a:schemeClr val="tx2"/>
                </a:solidFill>
                <a:latin typeface="+mj-lt"/>
              </a:rPr>
              <a:t>[Example 3]</a:t>
            </a:r>
            <a:r>
              <a:rPr lang="en-US" sz="2000" i="1" dirty="0">
                <a:solidFill>
                  <a:schemeClr val="tx2"/>
                </a:solidFill>
                <a:latin typeface="+mj-lt"/>
              </a:rPr>
              <a:t> as reference, </a:t>
            </a:r>
            <a:r>
              <a:rPr lang="en-US" sz="2000" b="1" i="1" dirty="0">
                <a:solidFill>
                  <a:schemeClr val="tx2"/>
                </a:solidFill>
                <a:latin typeface="+mj-lt"/>
              </a:rPr>
              <a:t>[Prompt]</a:t>
            </a:r>
            <a:r>
              <a:rPr lang="en-US" sz="2000" i="1" dirty="0">
                <a:solidFill>
                  <a:schemeClr val="tx2"/>
                </a:solidFill>
                <a:latin typeface="+mj-lt"/>
              </a:rPr>
              <a:t>”</a:t>
            </a:r>
          </a:p>
        </p:txBody>
      </p:sp>
      <p:sp>
        <p:nvSpPr>
          <p:cNvPr id="10" name="TextBox 9">
            <a:extLst>
              <a:ext uri="{FF2B5EF4-FFF2-40B4-BE49-F238E27FC236}">
                <a16:creationId xmlns:a16="http://schemas.microsoft.com/office/drawing/2014/main" id="{345EBB26-FE32-C388-15E0-E9089986ABD6}"/>
              </a:ext>
            </a:extLst>
          </p:cNvPr>
          <p:cNvSpPr txBox="1"/>
          <p:nvPr/>
        </p:nvSpPr>
        <p:spPr>
          <a:xfrm>
            <a:off x="914400" y="3874819"/>
            <a:ext cx="10225466"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It </a:t>
            </a:r>
            <a:r>
              <a:rPr lang="en-US" altLang="en-US" dirty="0"/>
              <a:t>involves providing a small number of examples (typically two or three) alongside a prompt to guide the model's response. This technique </a:t>
            </a:r>
            <a:r>
              <a:rPr lang="en-US" altLang="en-US" b="1" dirty="0"/>
              <a:t>enhances the model's ability to generalize from these examples </a:t>
            </a:r>
            <a:r>
              <a:rPr lang="en-US" altLang="en-US" dirty="0"/>
              <a:t>and </a:t>
            </a:r>
            <a:r>
              <a:rPr lang="en-US" altLang="en-US" b="1" dirty="0"/>
              <a:t>generate more contextually relevant and accurate answers</a:t>
            </a:r>
            <a:r>
              <a:rPr lang="en-US" altLang="en-US" dirty="0"/>
              <a:t>. It is particularly </a:t>
            </a:r>
            <a:r>
              <a:rPr lang="en-US" altLang="en-US" b="1" dirty="0"/>
              <a:t>useful for improving the model's understanding of nuanced questions and specific tasks</a:t>
            </a:r>
            <a:r>
              <a:rPr lang="en-US" altLang="en-US" dirty="0"/>
              <a:t>, making it a </a:t>
            </a:r>
            <a:r>
              <a:rPr lang="en-US" altLang="en-US" b="1" dirty="0"/>
              <a:t>powerful tool for tailoring ChatGPT's responses to various applications and domains</a:t>
            </a:r>
            <a:r>
              <a:rPr lang="en-US" altLang="en-US" dirty="0"/>
              <a:t>.</a:t>
            </a:r>
          </a:p>
        </p:txBody>
      </p:sp>
      <p:sp>
        <p:nvSpPr>
          <p:cNvPr id="12" name="Rectangle 8">
            <a:extLst>
              <a:ext uri="{FF2B5EF4-FFF2-40B4-BE49-F238E27FC236}">
                <a16:creationId xmlns:a16="http://schemas.microsoft.com/office/drawing/2014/main" id="{4FC93102-A02C-80A9-2099-A9C288F68E9A}"/>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5191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58</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Few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900223270"/>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18344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59</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Few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3290403968"/>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69608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33581D15-6F80-46E9-9551-29B1D9C0E817}" type="slidenum">
              <a:rPr lang="en-US" smtClean="0"/>
              <a:pPr/>
              <a:t>6</a:t>
            </a:fld>
            <a:endParaRPr lang="en-US" dirty="0"/>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r>
              <a:rPr lang="en-US" sz="3200">
                <a:solidFill>
                  <a:srgbClr val="20B9EC"/>
                </a:solidFill>
                <a:latin typeface="Sofia Pro Medium" panose="020B0000000000000000" pitchFamily="34" charset="0"/>
                <a:cs typeface="Segoe UI Semibold" panose="020B0702040204020203" pitchFamily="34" charset="0"/>
              </a:rPr>
              <a:t>Prompt Engineering</a:t>
            </a:r>
            <a:endParaRPr lang="en-US" sz="3200" dirty="0">
              <a:solidFill>
                <a:srgbClr val="20B9EC"/>
              </a:solidFill>
              <a:latin typeface="Sofia Pro Medium" panose="020B0000000000000000"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EBBB5A02-C81C-A6BF-244F-937708A39320}"/>
              </a:ext>
            </a:extLst>
          </p:cNvPr>
          <p:cNvSpPr txBox="1"/>
          <p:nvPr/>
        </p:nvSpPr>
        <p:spPr>
          <a:xfrm>
            <a:off x="1082180" y="1283515"/>
            <a:ext cx="9983796" cy="307777"/>
          </a:xfrm>
          <a:prstGeom prst="rect">
            <a:avLst/>
          </a:prstGeom>
          <a:noFill/>
        </p:spPr>
        <p:txBody>
          <a:bodyPr wrap="square" rtlCol="0">
            <a:spAutoFit/>
          </a:bodyPr>
          <a:lstStyle/>
          <a:p>
            <a:endParaRPr lang="en-US" sz="1400" dirty="0"/>
          </a:p>
        </p:txBody>
      </p:sp>
      <p:graphicFrame>
        <p:nvGraphicFramePr>
          <p:cNvPr id="4" name="TextBox 1">
            <a:extLst>
              <a:ext uri="{FF2B5EF4-FFF2-40B4-BE49-F238E27FC236}">
                <a16:creationId xmlns:a16="http://schemas.microsoft.com/office/drawing/2014/main" id="{C79285A0-3304-C4DE-F1BC-6D713C42A5AB}"/>
              </a:ext>
            </a:extLst>
          </p:cNvPr>
          <p:cNvGraphicFramePr/>
          <p:nvPr>
            <p:extLst>
              <p:ext uri="{D42A27DB-BD31-4B8C-83A1-F6EECF244321}">
                <p14:modId xmlns:p14="http://schemas.microsoft.com/office/powerpoint/2010/main" val="1839102362"/>
              </p:ext>
            </p:extLst>
          </p:nvPr>
        </p:nvGraphicFramePr>
        <p:xfrm>
          <a:off x="764275" y="1400792"/>
          <a:ext cx="10386077" cy="4406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1548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33581D15-6F80-46E9-9551-29B1D9C0E817}" type="slidenum">
              <a:rPr lang="en-US" smtClean="0">
                <a:solidFill>
                  <a:schemeClr val="tx1">
                    <a:tint val="75000"/>
                  </a:schemeClr>
                </a:solidFill>
                <a:latin typeface="+mn-lt"/>
                <a:ea typeface="+mn-ea"/>
                <a:cs typeface="+mn-cs"/>
              </a:rPr>
              <a:pPr algn="r">
                <a:spcAft>
                  <a:spcPts val="600"/>
                </a:spcAft>
              </a:pPr>
              <a:t>60</a:t>
            </a:fld>
            <a:endParaRPr lang="en-US">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0A7C416E-26CA-BC6D-82DF-BC0563FDBC3C}"/>
              </a:ext>
            </a:extLst>
          </p:cNvPr>
          <p:cNvSpPr txBox="1"/>
          <p:nvPr/>
        </p:nvSpPr>
        <p:spPr>
          <a:xfrm>
            <a:off x="764275" y="491319"/>
            <a:ext cx="10946756" cy="584775"/>
          </a:xfrm>
          <a:prstGeom prst="rect">
            <a:avLst/>
          </a:prstGeom>
          <a:noFill/>
        </p:spPr>
        <p:txBody>
          <a:bodyPr wrap="square" rtlCol="0">
            <a:spAutoFit/>
          </a:bodyPr>
          <a:lstStyle/>
          <a:p>
            <a:pPr>
              <a:spcAft>
                <a:spcPts val="600"/>
              </a:spcAft>
            </a:pPr>
            <a:r>
              <a:rPr lang="en-US" sz="3200" dirty="0">
                <a:solidFill>
                  <a:srgbClr val="20B9EC"/>
                </a:solidFill>
                <a:latin typeface="Sofia Pro Medium" panose="020B0000000000000000" pitchFamily="34" charset="0"/>
                <a:cs typeface="Segoe UI Semibold" panose="020B0702040204020203" pitchFamily="34" charset="0"/>
              </a:rPr>
              <a:t>Few Shot (Scenarios)</a:t>
            </a:r>
          </a:p>
        </p:txBody>
      </p:sp>
      <p:graphicFrame>
        <p:nvGraphicFramePr>
          <p:cNvPr id="28" name="TextBox 1">
            <a:extLst>
              <a:ext uri="{FF2B5EF4-FFF2-40B4-BE49-F238E27FC236}">
                <a16:creationId xmlns:a16="http://schemas.microsoft.com/office/drawing/2014/main" id="{70BDCE1B-2BD1-77B0-51F7-013DEC5F3C9B}"/>
              </a:ext>
            </a:extLst>
          </p:cNvPr>
          <p:cNvGraphicFramePr/>
          <p:nvPr>
            <p:extLst>
              <p:ext uri="{D42A27DB-BD31-4B8C-83A1-F6EECF244321}">
                <p14:modId xmlns:p14="http://schemas.microsoft.com/office/powerpoint/2010/main" val="1860636389"/>
              </p:ext>
            </p:extLst>
          </p:nvPr>
        </p:nvGraphicFramePr>
        <p:xfrm>
          <a:off x="966770" y="1663431"/>
          <a:ext cx="9983796" cy="37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488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0B9EC"/>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50F447A7-BD72-714B-A308-8606ED456B64}"/>
              </a:ext>
            </a:extLst>
          </p:cNvPr>
          <p:cNvPicPr>
            <a:picLocks noChangeAspect="1"/>
          </p:cNvPicPr>
          <p:nvPr/>
        </p:nvPicPr>
        <p:blipFill>
          <a:blip r:embed="rId2">
            <a:extLst>
              <a:ext uri="{28A0092B-C50C-407E-A947-70E740481C1C}">
                <a14:useLocalDpi xmlns:a14="http://schemas.microsoft.com/office/drawing/2010/main" val="0"/>
              </a:ext>
            </a:extLst>
          </a:blip>
          <a:srcRect t="7" b="7"/>
          <a:stretch/>
        </p:blipFill>
        <p:spPr>
          <a:xfrm>
            <a:off x="-1589" y="1"/>
            <a:ext cx="12193589" cy="6858001"/>
          </a:xfrm>
          <a:prstGeom prst="rect">
            <a:avLst/>
          </a:prstGeom>
        </p:spPr>
      </p:pic>
      <p:sp>
        <p:nvSpPr>
          <p:cNvPr id="8" name="TextBox 7">
            <a:extLst>
              <a:ext uri="{FF2B5EF4-FFF2-40B4-BE49-F238E27FC236}">
                <a16:creationId xmlns:a16="http://schemas.microsoft.com/office/drawing/2014/main" id="{24FB27ED-F081-564F-8E07-A4FA517F8F06}"/>
              </a:ext>
            </a:extLst>
          </p:cNvPr>
          <p:cNvSpPr txBox="1"/>
          <p:nvPr/>
        </p:nvSpPr>
        <p:spPr>
          <a:xfrm>
            <a:off x="4758814" y="1331263"/>
            <a:ext cx="7128386" cy="1569660"/>
          </a:xfrm>
          <a:prstGeom prst="rect">
            <a:avLst/>
          </a:prstGeom>
          <a:noFill/>
        </p:spPr>
        <p:txBody>
          <a:bodyPr wrap="square" rtlCol="0">
            <a:spAutoFit/>
          </a:bodyPr>
          <a:lstStyle/>
          <a:p>
            <a:r>
              <a:rPr lang="en-US" sz="9600">
                <a:solidFill>
                  <a:srgbClr val="20B9EC"/>
                </a:solidFill>
                <a:latin typeface="Sofia Pro Medium" panose="020B0000000000000000" pitchFamily="34" charset="0"/>
                <a:cs typeface="Segoe UI Semibold" panose="020B0702040204020203" pitchFamily="34" charset="0"/>
              </a:rPr>
              <a:t>THANK YOU</a:t>
            </a:r>
          </a:p>
        </p:txBody>
      </p:sp>
      <p:pic>
        <p:nvPicPr>
          <p:cNvPr id="9" name="Picture 8">
            <a:extLst>
              <a:ext uri="{FF2B5EF4-FFF2-40B4-BE49-F238E27FC236}">
                <a16:creationId xmlns:a16="http://schemas.microsoft.com/office/drawing/2014/main" id="{610D1A9A-0233-6649-91C9-65ACAD853C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687664" y="6247229"/>
            <a:ext cx="1388344" cy="419732"/>
          </a:xfrm>
          <a:prstGeom prst="rect">
            <a:avLst/>
          </a:prstGeom>
        </p:spPr>
      </p:pic>
    </p:spTree>
    <p:extLst>
      <p:ext uri="{BB962C8B-B14F-4D97-AF65-F5344CB8AC3E}">
        <p14:creationId xmlns:p14="http://schemas.microsoft.com/office/powerpoint/2010/main" val="1796164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90750" y="557189"/>
            <a:ext cx="8629358" cy="29562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i="1" dirty="0">
                <a:solidFill>
                  <a:schemeClr val="accent2"/>
                </a:solidFill>
                <a:latin typeface="Congenial" panose="020F0502020204030204" pitchFamily="2" charset="0"/>
                <a:ea typeface="+mj-ea"/>
                <a:cs typeface="+mj-cs"/>
              </a:rPr>
              <a:t>Questions</a:t>
            </a:r>
          </a:p>
        </p:txBody>
      </p:sp>
      <p:pic>
        <p:nvPicPr>
          <p:cNvPr id="36" name="Graphic 35" descr="Questions">
            <a:extLst>
              <a:ext uri="{FF2B5EF4-FFF2-40B4-BE49-F238E27FC236}">
                <a16:creationId xmlns:a16="http://schemas.microsoft.com/office/drawing/2014/main" id="{7101D260-0849-48A9-2044-EA782D8E6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650" y="2393949"/>
            <a:ext cx="1136650" cy="1136650"/>
          </a:xfrm>
          <a:prstGeom prst="rect">
            <a:avLst/>
          </a:prstGeom>
        </p:spPr>
      </p:pic>
      <p:sp>
        <p:nvSpPr>
          <p:cNvPr id="2" name="Slide Number Placeholder 1"/>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gn="r">
              <a:lnSpc>
                <a:spcPct val="90000"/>
              </a:lnSpc>
              <a:spcAft>
                <a:spcPts val="600"/>
              </a:spcAft>
            </a:pPr>
            <a:fld id="{33581D15-6F80-46E9-9551-29B1D9C0E817}" type="slidenum">
              <a:rPr lang="en-US">
                <a:solidFill>
                  <a:schemeClr val="tx1">
                    <a:tint val="75000"/>
                  </a:schemeClr>
                </a:solidFill>
                <a:latin typeface="+mn-lt"/>
                <a:ea typeface="+mn-ea"/>
                <a:cs typeface="+mn-cs"/>
              </a:rPr>
              <a:pPr algn="r">
                <a:lnSpc>
                  <a:spcPct val="90000"/>
                </a:lnSpc>
                <a:spcAft>
                  <a:spcPts val="600"/>
                </a:spcAft>
              </a:pPr>
              <a:t>7</a:t>
            </a:fld>
            <a:endParaRPr lang="en-US">
              <a:solidFill>
                <a:schemeClr val="tx1">
                  <a:tint val="75000"/>
                </a:schemeClr>
              </a:solidFill>
              <a:latin typeface="+mn-lt"/>
              <a:ea typeface="+mn-ea"/>
              <a:cs typeface="+mn-cs"/>
            </a:endParaRPr>
          </a:p>
        </p:txBody>
      </p:sp>
    </p:spTree>
    <p:extLst>
      <p:ext uri="{BB962C8B-B14F-4D97-AF65-F5344CB8AC3E}">
        <p14:creationId xmlns:p14="http://schemas.microsoft.com/office/powerpoint/2010/main" val="1395590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Prompt Modifiers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8</a:t>
            </a:fld>
            <a:endParaRPr lang="en-US"/>
          </a:p>
        </p:txBody>
      </p:sp>
      <p:graphicFrame>
        <p:nvGraphicFramePr>
          <p:cNvPr id="28" name="TextBox 3">
            <a:extLst>
              <a:ext uri="{FF2B5EF4-FFF2-40B4-BE49-F238E27FC236}">
                <a16:creationId xmlns:a16="http://schemas.microsoft.com/office/drawing/2014/main" id="{0F4A523A-3F53-86A6-E456-F83FF6D023FD}"/>
              </a:ext>
            </a:extLst>
          </p:cNvPr>
          <p:cNvGraphicFramePr/>
          <p:nvPr>
            <p:extLst>
              <p:ext uri="{D42A27DB-BD31-4B8C-83A1-F6EECF244321}">
                <p14:modId xmlns:p14="http://schemas.microsoft.com/office/powerpoint/2010/main" val="2693414884"/>
              </p:ext>
            </p:extLst>
          </p:nvPr>
        </p:nvGraphicFramePr>
        <p:xfrm>
          <a:off x="840510" y="1352796"/>
          <a:ext cx="10350004" cy="465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447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64169" y="405491"/>
            <a:ext cx="11215719" cy="600036"/>
          </a:xfrm>
          <a:prstGeom prst="rect">
            <a:avLst/>
          </a:prstGeom>
          <a:noFill/>
        </p:spPr>
        <p:txBody>
          <a:bodyPr wrap="square" rtlCol="0">
            <a:spAutoFit/>
          </a:bodyPr>
          <a:lstStyle/>
          <a:p>
            <a:r>
              <a:rPr lang="en-US" sz="3299" dirty="0">
                <a:solidFill>
                  <a:srgbClr val="20B9EC"/>
                </a:solidFill>
                <a:latin typeface="Sofia Pro Medium" panose="020B0000000000000000" pitchFamily="34" charset="0"/>
                <a:cs typeface="Segoe UI Semibold" panose="020B0702040204020203" pitchFamily="34" charset="0"/>
              </a:rPr>
              <a:t>Prompt Modifiers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9</a:t>
            </a:fld>
            <a:endParaRPr lang="en-US"/>
          </a:p>
        </p:txBody>
      </p:sp>
      <p:graphicFrame>
        <p:nvGraphicFramePr>
          <p:cNvPr id="27" name="TextBox 3">
            <a:extLst>
              <a:ext uri="{FF2B5EF4-FFF2-40B4-BE49-F238E27FC236}">
                <a16:creationId xmlns:a16="http://schemas.microsoft.com/office/drawing/2014/main" id="{447B889B-3CD2-63DD-0680-B3F3C21AB792}"/>
              </a:ext>
            </a:extLst>
          </p:cNvPr>
          <p:cNvGraphicFramePr/>
          <p:nvPr>
            <p:extLst>
              <p:ext uri="{D42A27DB-BD31-4B8C-83A1-F6EECF244321}">
                <p14:modId xmlns:p14="http://schemas.microsoft.com/office/powerpoint/2010/main" val="1097559253"/>
              </p:ext>
            </p:extLst>
          </p:nvPr>
        </p:nvGraphicFramePr>
        <p:xfrm>
          <a:off x="840510" y="1418110"/>
          <a:ext cx="10502404" cy="4606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0582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ntegrant">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213ED3F5BDF34BBC07FB103BBBF189" ma:contentTypeVersion="0" ma:contentTypeDescription="Create a new document." ma:contentTypeScope="" ma:versionID="a191c5ce5c4c51ab0ef7024d08c4aaaa">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B838C5-FFFA-4097-9874-208100E90F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2EDAAB-DF34-42E8-80D4-845CB56D2F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F5A876B-CF27-49EE-B39C-111A7C0E68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16843</TotalTime>
  <Words>5736</Words>
  <Application>Microsoft Office PowerPoint</Application>
  <PresentationFormat>Widescreen</PresentationFormat>
  <Paragraphs>347</Paragraphs>
  <Slides>61</Slides>
  <Notes>22</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Elsalakawy</dc:creator>
  <cp:lastModifiedBy>Mohamed Elsalakawy</cp:lastModifiedBy>
  <cp:revision>100</cp:revision>
  <dcterms:created xsi:type="dcterms:W3CDTF">2023-11-30T10:48:42Z</dcterms:created>
  <dcterms:modified xsi:type="dcterms:W3CDTF">2024-03-05T11:03:35Z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0x0101003E213ED3F5BDF34BBC07FB103BBBF189</vt:lpwstr>
  </property>
</Properties>
</file>