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4"/>
  </p:sldMasterIdLst>
  <p:sldIdLst>
    <p:sldId id="259" r:id="rId5"/>
    <p:sldId id="260" r:id="rId6"/>
    <p:sldId id="262" r:id="rId7"/>
    <p:sldId id="263" r:id="rId8"/>
    <p:sldId id="261" r:id="rId9"/>
    <p:sldId id="264" r:id="rId10"/>
    <p:sldId id="265" r:id="rId11"/>
    <p:sldId id="266" r:id="rId12"/>
  </p:sldIdLst>
  <p:sldSz cx="12192000" cy="6858000"/>
  <p:notesSz cx="6858000" cy="9144000"/>
  <p:defaultTextStyle>
    <a:defPPr>
      <a:defRPr lang="en-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18"/>
    <p:restoredTop sz="96654"/>
  </p:normalViewPr>
  <p:slideViewPr>
    <p:cSldViewPr snapToGrid="0">
      <p:cViewPr varScale="1">
        <p:scale>
          <a:sx n="128" d="100"/>
          <a:sy n="128" d="100"/>
        </p:scale>
        <p:origin x="5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DC120-EF4E-41D4-8C65-98600E0AB18B}"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45BD34-31ED-4559-B601-A2E37AC0B04B}">
      <dgm:prSet/>
      <dgm:spPr/>
      <dgm:t>
        <a:bodyPr/>
        <a:lstStyle/>
        <a:p>
          <a:pPr>
            <a:defRPr b="1"/>
          </a:pPr>
          <a:r>
            <a:rPr lang="en-US" b="1"/>
            <a:t>Importance of Supervision and Evaluation</a:t>
          </a:r>
          <a:endParaRPr lang="en-US"/>
        </a:p>
      </dgm:t>
    </dgm:pt>
    <dgm:pt modelId="{749E8808-1E1A-4CD8-ABF2-20570CE7948F}" type="parTrans" cxnId="{CEF783F7-8E34-421C-AA30-C62F51DA50F8}">
      <dgm:prSet/>
      <dgm:spPr/>
      <dgm:t>
        <a:bodyPr/>
        <a:lstStyle/>
        <a:p>
          <a:endParaRPr lang="en-US"/>
        </a:p>
      </dgm:t>
    </dgm:pt>
    <dgm:pt modelId="{E4A0D500-DC30-4763-99C7-77E36CD60843}" type="sibTrans" cxnId="{CEF783F7-8E34-421C-AA30-C62F51DA50F8}">
      <dgm:prSet/>
      <dgm:spPr/>
      <dgm:t>
        <a:bodyPr/>
        <a:lstStyle/>
        <a:p>
          <a:endParaRPr lang="en-US"/>
        </a:p>
      </dgm:t>
    </dgm:pt>
    <dgm:pt modelId="{0C7C7A05-7608-49C1-B96E-61B3CEC2B134}">
      <dgm:prSet/>
      <dgm:spPr/>
      <dgm:t>
        <a:bodyPr/>
        <a:lstStyle/>
        <a:p>
          <a:r>
            <a:rPr lang="en-US"/>
            <a:t>Supervision and evaluation are crucial in managing the learning process and ensuring progress towards training goals.</a:t>
          </a:r>
        </a:p>
      </dgm:t>
    </dgm:pt>
    <dgm:pt modelId="{55FB36A3-D9BD-437A-8018-F93AD3CA727F}" type="parTrans" cxnId="{D5A35318-C53F-4C55-8B7B-F633C049586C}">
      <dgm:prSet/>
      <dgm:spPr/>
      <dgm:t>
        <a:bodyPr/>
        <a:lstStyle/>
        <a:p>
          <a:endParaRPr lang="en-US"/>
        </a:p>
      </dgm:t>
    </dgm:pt>
    <dgm:pt modelId="{6ADD7705-C285-4705-89F1-1AD49E1E7465}" type="sibTrans" cxnId="{D5A35318-C53F-4C55-8B7B-F633C049586C}">
      <dgm:prSet/>
      <dgm:spPr/>
      <dgm:t>
        <a:bodyPr/>
        <a:lstStyle/>
        <a:p>
          <a:endParaRPr lang="en-US"/>
        </a:p>
      </dgm:t>
    </dgm:pt>
    <dgm:pt modelId="{D8224A08-53A0-43B5-95E7-688137E9151D}">
      <dgm:prSet/>
      <dgm:spPr/>
      <dgm:t>
        <a:bodyPr/>
        <a:lstStyle/>
        <a:p>
          <a:pPr>
            <a:defRPr b="1"/>
          </a:pPr>
          <a:r>
            <a:rPr lang="en-US" b="1"/>
            <a:t>Regular Feedback</a:t>
          </a:r>
          <a:endParaRPr lang="en-US"/>
        </a:p>
      </dgm:t>
    </dgm:pt>
    <dgm:pt modelId="{82CB436B-DD82-4C89-A920-A414D010E706}" type="parTrans" cxnId="{C71728A9-41DF-4A39-855D-C1C598F049FA}">
      <dgm:prSet/>
      <dgm:spPr/>
      <dgm:t>
        <a:bodyPr/>
        <a:lstStyle/>
        <a:p>
          <a:endParaRPr lang="en-US"/>
        </a:p>
      </dgm:t>
    </dgm:pt>
    <dgm:pt modelId="{5E68AD76-3A28-4BD9-9C3D-9C6D0483ED81}" type="sibTrans" cxnId="{C71728A9-41DF-4A39-855D-C1C598F049FA}">
      <dgm:prSet/>
      <dgm:spPr/>
      <dgm:t>
        <a:bodyPr/>
        <a:lstStyle/>
        <a:p>
          <a:endParaRPr lang="en-US"/>
        </a:p>
      </dgm:t>
    </dgm:pt>
    <dgm:pt modelId="{5526E0BB-82A7-4394-BD4A-1C1C2542A8B6}">
      <dgm:prSet/>
      <dgm:spPr/>
      <dgm:t>
        <a:bodyPr/>
        <a:lstStyle/>
        <a:p>
          <a:r>
            <a:rPr lang="en-US"/>
            <a:t>The leadership team provides regular feedback to individuals and teams to guide their learning and development.</a:t>
          </a:r>
        </a:p>
      </dgm:t>
    </dgm:pt>
    <dgm:pt modelId="{69C42FEA-FDEB-4473-A4F8-E3A27580DB1C}" type="parTrans" cxnId="{B22992CA-CE6C-4648-A10D-29D8DE99A3C4}">
      <dgm:prSet/>
      <dgm:spPr/>
      <dgm:t>
        <a:bodyPr/>
        <a:lstStyle/>
        <a:p>
          <a:endParaRPr lang="en-US"/>
        </a:p>
      </dgm:t>
    </dgm:pt>
    <dgm:pt modelId="{70D0FD7E-9BE4-46FA-9561-F02F0FEE7C61}" type="sibTrans" cxnId="{B22992CA-CE6C-4648-A10D-29D8DE99A3C4}">
      <dgm:prSet/>
      <dgm:spPr/>
      <dgm:t>
        <a:bodyPr/>
        <a:lstStyle/>
        <a:p>
          <a:endParaRPr lang="en-US"/>
        </a:p>
      </dgm:t>
    </dgm:pt>
    <dgm:pt modelId="{4C4C0038-75D8-4307-8E1F-CFED61E937D1}">
      <dgm:prSet/>
      <dgm:spPr/>
      <dgm:t>
        <a:bodyPr/>
        <a:lstStyle/>
        <a:p>
          <a:pPr>
            <a:defRPr b="1"/>
          </a:pPr>
          <a:r>
            <a:rPr lang="en-US" b="1"/>
            <a:t>Progress &amp; Effectiveness</a:t>
          </a:r>
          <a:endParaRPr lang="en-US"/>
        </a:p>
      </dgm:t>
    </dgm:pt>
    <dgm:pt modelId="{9A317C95-D4D9-4067-B8B4-1BECAD8995D8}" type="parTrans" cxnId="{6EFB77BD-73DB-4AEB-9EB7-B6C0A027065C}">
      <dgm:prSet/>
      <dgm:spPr/>
      <dgm:t>
        <a:bodyPr/>
        <a:lstStyle/>
        <a:p>
          <a:endParaRPr lang="en-US"/>
        </a:p>
      </dgm:t>
    </dgm:pt>
    <dgm:pt modelId="{450D4B65-D095-4474-9E23-DBA8DEF2BCE2}" type="sibTrans" cxnId="{6EFB77BD-73DB-4AEB-9EB7-B6C0A027065C}">
      <dgm:prSet/>
      <dgm:spPr/>
      <dgm:t>
        <a:bodyPr/>
        <a:lstStyle/>
        <a:p>
          <a:endParaRPr lang="en-US"/>
        </a:p>
      </dgm:t>
    </dgm:pt>
    <dgm:pt modelId="{30D3F2DC-7606-4C33-BC93-0E2F0568E68E}">
      <dgm:prSet/>
      <dgm:spPr/>
      <dgm:t>
        <a:bodyPr/>
        <a:lstStyle/>
        <a:p>
          <a:r>
            <a:rPr lang="en-US"/>
            <a:t>Assessments are conducted to assess individual and team progress and identify areas for improvement.</a:t>
          </a:r>
        </a:p>
      </dgm:t>
    </dgm:pt>
    <dgm:pt modelId="{DFEB40DF-C68D-45C8-82EE-020398EBA962}" type="parTrans" cxnId="{C2F97F1E-FB43-468F-B8CC-8D80EF69DC31}">
      <dgm:prSet/>
      <dgm:spPr/>
      <dgm:t>
        <a:bodyPr/>
        <a:lstStyle/>
        <a:p>
          <a:endParaRPr lang="en-US"/>
        </a:p>
      </dgm:t>
    </dgm:pt>
    <dgm:pt modelId="{E39499E7-A662-4ED2-8C20-8A3650D5CDF7}" type="sibTrans" cxnId="{C2F97F1E-FB43-468F-B8CC-8D80EF69DC31}">
      <dgm:prSet/>
      <dgm:spPr/>
      <dgm:t>
        <a:bodyPr/>
        <a:lstStyle/>
        <a:p>
          <a:endParaRPr lang="en-US"/>
        </a:p>
      </dgm:t>
    </dgm:pt>
    <dgm:pt modelId="{6CD3D326-8539-401D-ABD6-395D972BB150}" type="pres">
      <dgm:prSet presAssocID="{9ADDC120-EF4E-41D4-8C65-98600E0AB18B}" presName="root" presStyleCnt="0">
        <dgm:presLayoutVars>
          <dgm:dir/>
          <dgm:resizeHandles val="exact"/>
        </dgm:presLayoutVars>
      </dgm:prSet>
      <dgm:spPr/>
    </dgm:pt>
    <dgm:pt modelId="{7AB22418-1B3F-4BD7-B80F-F33FB842D8DF}" type="pres">
      <dgm:prSet presAssocID="{8945BD34-31ED-4559-B601-A2E37AC0B04B}" presName="compNode" presStyleCnt="0"/>
      <dgm:spPr/>
    </dgm:pt>
    <dgm:pt modelId="{58E4067D-115C-4AF8-93A8-FE700B442BB8}" type="pres">
      <dgm:prSet presAssocID="{8945BD34-31ED-4559-B601-A2E37AC0B04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855C71E6-7614-42D9-AA1D-C585BC93C647}" type="pres">
      <dgm:prSet presAssocID="{8945BD34-31ED-4559-B601-A2E37AC0B04B}" presName="iconSpace" presStyleCnt="0"/>
      <dgm:spPr/>
    </dgm:pt>
    <dgm:pt modelId="{91668A96-12DC-489C-A521-F61804ECE17A}" type="pres">
      <dgm:prSet presAssocID="{8945BD34-31ED-4559-B601-A2E37AC0B04B}" presName="parTx" presStyleLbl="revTx" presStyleIdx="0" presStyleCnt="6">
        <dgm:presLayoutVars>
          <dgm:chMax val="0"/>
          <dgm:chPref val="0"/>
        </dgm:presLayoutVars>
      </dgm:prSet>
      <dgm:spPr/>
    </dgm:pt>
    <dgm:pt modelId="{016D6670-B15F-4A3A-BA4F-3502382822BC}" type="pres">
      <dgm:prSet presAssocID="{8945BD34-31ED-4559-B601-A2E37AC0B04B}" presName="txSpace" presStyleCnt="0"/>
      <dgm:spPr/>
    </dgm:pt>
    <dgm:pt modelId="{F12E9416-E67A-4204-9519-AABCDA0D657C}" type="pres">
      <dgm:prSet presAssocID="{8945BD34-31ED-4559-B601-A2E37AC0B04B}" presName="desTx" presStyleLbl="revTx" presStyleIdx="1" presStyleCnt="6">
        <dgm:presLayoutVars/>
      </dgm:prSet>
      <dgm:spPr/>
    </dgm:pt>
    <dgm:pt modelId="{6CAA1AD4-F6E5-45A0-8A5B-0F1FAD033E7E}" type="pres">
      <dgm:prSet presAssocID="{E4A0D500-DC30-4763-99C7-77E36CD60843}" presName="sibTrans" presStyleCnt="0"/>
      <dgm:spPr/>
    </dgm:pt>
    <dgm:pt modelId="{C8C9A843-77FD-4FC8-960E-FD9589A1FD56}" type="pres">
      <dgm:prSet presAssocID="{D8224A08-53A0-43B5-95E7-688137E9151D}" presName="compNode" presStyleCnt="0"/>
      <dgm:spPr/>
    </dgm:pt>
    <dgm:pt modelId="{008D8FF2-F3D2-450E-A7FE-C06CBA432AC1}" type="pres">
      <dgm:prSet presAssocID="{D8224A08-53A0-43B5-95E7-688137E915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1E3FB9BC-0A75-4015-AD2E-4BD520FCFDB4}" type="pres">
      <dgm:prSet presAssocID="{D8224A08-53A0-43B5-95E7-688137E9151D}" presName="iconSpace" presStyleCnt="0"/>
      <dgm:spPr/>
    </dgm:pt>
    <dgm:pt modelId="{D96ECC71-4D16-4221-8141-B328230EDF45}" type="pres">
      <dgm:prSet presAssocID="{D8224A08-53A0-43B5-95E7-688137E9151D}" presName="parTx" presStyleLbl="revTx" presStyleIdx="2" presStyleCnt="6">
        <dgm:presLayoutVars>
          <dgm:chMax val="0"/>
          <dgm:chPref val="0"/>
        </dgm:presLayoutVars>
      </dgm:prSet>
      <dgm:spPr/>
    </dgm:pt>
    <dgm:pt modelId="{105F54CA-7477-4B9D-AE74-C9DA2A1DE4E7}" type="pres">
      <dgm:prSet presAssocID="{D8224A08-53A0-43B5-95E7-688137E9151D}" presName="txSpace" presStyleCnt="0"/>
      <dgm:spPr/>
    </dgm:pt>
    <dgm:pt modelId="{A7D0945E-D19D-41CF-92EB-9030DB3F9132}" type="pres">
      <dgm:prSet presAssocID="{D8224A08-53A0-43B5-95E7-688137E9151D}" presName="desTx" presStyleLbl="revTx" presStyleIdx="3" presStyleCnt="6">
        <dgm:presLayoutVars/>
      </dgm:prSet>
      <dgm:spPr/>
    </dgm:pt>
    <dgm:pt modelId="{2B4C8FE0-B65A-41FD-A9F3-35476B3A604E}" type="pres">
      <dgm:prSet presAssocID="{5E68AD76-3A28-4BD9-9C3D-9C6D0483ED81}" presName="sibTrans" presStyleCnt="0"/>
      <dgm:spPr/>
    </dgm:pt>
    <dgm:pt modelId="{33B0AFEC-F8A0-4923-B198-E3A8E5EA86B9}" type="pres">
      <dgm:prSet presAssocID="{4C4C0038-75D8-4307-8E1F-CFED61E937D1}" presName="compNode" presStyleCnt="0"/>
      <dgm:spPr/>
    </dgm:pt>
    <dgm:pt modelId="{E9344522-40B5-49AD-9DEF-A192336C7A88}" type="pres">
      <dgm:prSet presAssocID="{4C4C0038-75D8-4307-8E1F-CFED61E937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7C664A64-295F-4B15-8500-1F42710461D9}" type="pres">
      <dgm:prSet presAssocID="{4C4C0038-75D8-4307-8E1F-CFED61E937D1}" presName="iconSpace" presStyleCnt="0"/>
      <dgm:spPr/>
    </dgm:pt>
    <dgm:pt modelId="{CD3BD569-038D-4CEE-A4D6-5F975CA65ECE}" type="pres">
      <dgm:prSet presAssocID="{4C4C0038-75D8-4307-8E1F-CFED61E937D1}" presName="parTx" presStyleLbl="revTx" presStyleIdx="4" presStyleCnt="6">
        <dgm:presLayoutVars>
          <dgm:chMax val="0"/>
          <dgm:chPref val="0"/>
        </dgm:presLayoutVars>
      </dgm:prSet>
      <dgm:spPr/>
    </dgm:pt>
    <dgm:pt modelId="{14DB05A4-70EE-41EB-A5DF-B70C47D624A3}" type="pres">
      <dgm:prSet presAssocID="{4C4C0038-75D8-4307-8E1F-CFED61E937D1}" presName="txSpace" presStyleCnt="0"/>
      <dgm:spPr/>
    </dgm:pt>
    <dgm:pt modelId="{0B800BA3-42FB-4D0F-BFF7-BE59856D2326}" type="pres">
      <dgm:prSet presAssocID="{4C4C0038-75D8-4307-8E1F-CFED61E937D1}" presName="desTx" presStyleLbl="revTx" presStyleIdx="5" presStyleCnt="6">
        <dgm:presLayoutVars/>
      </dgm:prSet>
      <dgm:spPr/>
    </dgm:pt>
  </dgm:ptLst>
  <dgm:cxnLst>
    <dgm:cxn modelId="{D5A35318-C53F-4C55-8B7B-F633C049586C}" srcId="{8945BD34-31ED-4559-B601-A2E37AC0B04B}" destId="{0C7C7A05-7608-49C1-B96E-61B3CEC2B134}" srcOrd="0" destOrd="0" parTransId="{55FB36A3-D9BD-437A-8018-F93AD3CA727F}" sibTransId="{6ADD7705-C285-4705-89F1-1AD49E1E7465}"/>
    <dgm:cxn modelId="{C2F97F1E-FB43-468F-B8CC-8D80EF69DC31}" srcId="{4C4C0038-75D8-4307-8E1F-CFED61E937D1}" destId="{30D3F2DC-7606-4C33-BC93-0E2F0568E68E}" srcOrd="0" destOrd="0" parTransId="{DFEB40DF-C68D-45C8-82EE-020398EBA962}" sibTransId="{E39499E7-A662-4ED2-8C20-8A3650D5CDF7}"/>
    <dgm:cxn modelId="{352DDA4F-EF62-426D-B447-523267C901AE}" type="presOf" srcId="{4C4C0038-75D8-4307-8E1F-CFED61E937D1}" destId="{CD3BD569-038D-4CEE-A4D6-5F975CA65ECE}" srcOrd="0" destOrd="0" presId="urn:microsoft.com/office/officeart/2018/2/layout/IconLabelDescriptionList"/>
    <dgm:cxn modelId="{70C4A773-B361-45EE-8548-FA660D019A21}" type="presOf" srcId="{D8224A08-53A0-43B5-95E7-688137E9151D}" destId="{D96ECC71-4D16-4221-8141-B328230EDF45}" srcOrd="0" destOrd="0" presId="urn:microsoft.com/office/officeart/2018/2/layout/IconLabelDescriptionList"/>
    <dgm:cxn modelId="{C71728A9-41DF-4A39-855D-C1C598F049FA}" srcId="{9ADDC120-EF4E-41D4-8C65-98600E0AB18B}" destId="{D8224A08-53A0-43B5-95E7-688137E9151D}" srcOrd="1" destOrd="0" parTransId="{82CB436B-DD82-4C89-A920-A414D010E706}" sibTransId="{5E68AD76-3A28-4BD9-9C3D-9C6D0483ED81}"/>
    <dgm:cxn modelId="{6EFB77BD-73DB-4AEB-9EB7-B6C0A027065C}" srcId="{9ADDC120-EF4E-41D4-8C65-98600E0AB18B}" destId="{4C4C0038-75D8-4307-8E1F-CFED61E937D1}" srcOrd="2" destOrd="0" parTransId="{9A317C95-D4D9-4067-B8B4-1BECAD8995D8}" sibTransId="{450D4B65-D095-4474-9E23-DBA8DEF2BCE2}"/>
    <dgm:cxn modelId="{B22992CA-CE6C-4648-A10D-29D8DE99A3C4}" srcId="{D8224A08-53A0-43B5-95E7-688137E9151D}" destId="{5526E0BB-82A7-4394-BD4A-1C1C2542A8B6}" srcOrd="0" destOrd="0" parTransId="{69C42FEA-FDEB-4473-A4F8-E3A27580DB1C}" sibTransId="{70D0FD7E-9BE4-46FA-9561-F02F0FEE7C61}"/>
    <dgm:cxn modelId="{A7122ECB-94C3-4795-983E-8D83DAA8FB87}" type="presOf" srcId="{9ADDC120-EF4E-41D4-8C65-98600E0AB18B}" destId="{6CD3D326-8539-401D-ABD6-395D972BB150}" srcOrd="0" destOrd="0" presId="urn:microsoft.com/office/officeart/2018/2/layout/IconLabelDescriptionList"/>
    <dgm:cxn modelId="{E2E880D6-00E3-4CA0-A83A-62B5C32FF7D6}" type="presOf" srcId="{30D3F2DC-7606-4C33-BC93-0E2F0568E68E}" destId="{0B800BA3-42FB-4D0F-BFF7-BE59856D2326}" srcOrd="0" destOrd="0" presId="urn:microsoft.com/office/officeart/2018/2/layout/IconLabelDescriptionList"/>
    <dgm:cxn modelId="{ACAFB9D6-8892-4554-BC45-0956CD7E5593}" type="presOf" srcId="{8945BD34-31ED-4559-B601-A2E37AC0B04B}" destId="{91668A96-12DC-489C-A521-F61804ECE17A}" srcOrd="0" destOrd="0" presId="urn:microsoft.com/office/officeart/2018/2/layout/IconLabelDescriptionList"/>
    <dgm:cxn modelId="{F72709DE-E77D-470C-915F-EB9E7A041D2C}" type="presOf" srcId="{5526E0BB-82A7-4394-BD4A-1C1C2542A8B6}" destId="{A7D0945E-D19D-41CF-92EB-9030DB3F9132}" srcOrd="0" destOrd="0" presId="urn:microsoft.com/office/officeart/2018/2/layout/IconLabelDescriptionList"/>
    <dgm:cxn modelId="{EE0C12E1-7B74-4E29-BA57-D824D8FDA763}" type="presOf" srcId="{0C7C7A05-7608-49C1-B96E-61B3CEC2B134}" destId="{F12E9416-E67A-4204-9519-AABCDA0D657C}" srcOrd="0" destOrd="0" presId="urn:microsoft.com/office/officeart/2018/2/layout/IconLabelDescriptionList"/>
    <dgm:cxn modelId="{CEF783F7-8E34-421C-AA30-C62F51DA50F8}" srcId="{9ADDC120-EF4E-41D4-8C65-98600E0AB18B}" destId="{8945BD34-31ED-4559-B601-A2E37AC0B04B}" srcOrd="0" destOrd="0" parTransId="{749E8808-1E1A-4CD8-ABF2-20570CE7948F}" sibTransId="{E4A0D500-DC30-4763-99C7-77E36CD60843}"/>
    <dgm:cxn modelId="{B7AB3106-795D-41E3-8AB9-C65ECCF15341}" type="presParOf" srcId="{6CD3D326-8539-401D-ABD6-395D972BB150}" destId="{7AB22418-1B3F-4BD7-B80F-F33FB842D8DF}" srcOrd="0" destOrd="0" presId="urn:microsoft.com/office/officeart/2018/2/layout/IconLabelDescriptionList"/>
    <dgm:cxn modelId="{DB511E2E-830E-4564-BA6F-77A0F0868A06}" type="presParOf" srcId="{7AB22418-1B3F-4BD7-B80F-F33FB842D8DF}" destId="{58E4067D-115C-4AF8-93A8-FE700B442BB8}" srcOrd="0" destOrd="0" presId="urn:microsoft.com/office/officeart/2018/2/layout/IconLabelDescriptionList"/>
    <dgm:cxn modelId="{744DF34D-192D-4A3B-965D-490ECBD8E448}" type="presParOf" srcId="{7AB22418-1B3F-4BD7-B80F-F33FB842D8DF}" destId="{855C71E6-7614-42D9-AA1D-C585BC93C647}" srcOrd="1" destOrd="0" presId="urn:microsoft.com/office/officeart/2018/2/layout/IconLabelDescriptionList"/>
    <dgm:cxn modelId="{B9F440BB-1DEF-4666-9CB2-6B91FC7AF306}" type="presParOf" srcId="{7AB22418-1B3F-4BD7-B80F-F33FB842D8DF}" destId="{91668A96-12DC-489C-A521-F61804ECE17A}" srcOrd="2" destOrd="0" presId="urn:microsoft.com/office/officeart/2018/2/layout/IconLabelDescriptionList"/>
    <dgm:cxn modelId="{E2F020D2-DBE1-466D-A16D-259FB69DCC2D}" type="presParOf" srcId="{7AB22418-1B3F-4BD7-B80F-F33FB842D8DF}" destId="{016D6670-B15F-4A3A-BA4F-3502382822BC}" srcOrd="3" destOrd="0" presId="urn:microsoft.com/office/officeart/2018/2/layout/IconLabelDescriptionList"/>
    <dgm:cxn modelId="{0AE36ECB-7518-43CE-8ECB-1EA74E08045C}" type="presParOf" srcId="{7AB22418-1B3F-4BD7-B80F-F33FB842D8DF}" destId="{F12E9416-E67A-4204-9519-AABCDA0D657C}" srcOrd="4" destOrd="0" presId="urn:microsoft.com/office/officeart/2018/2/layout/IconLabelDescriptionList"/>
    <dgm:cxn modelId="{69E9B11A-D128-4A51-8DCA-C47E140002FE}" type="presParOf" srcId="{6CD3D326-8539-401D-ABD6-395D972BB150}" destId="{6CAA1AD4-F6E5-45A0-8A5B-0F1FAD033E7E}" srcOrd="1" destOrd="0" presId="urn:microsoft.com/office/officeart/2018/2/layout/IconLabelDescriptionList"/>
    <dgm:cxn modelId="{CB47AFF5-0C15-4463-8CB3-70400CEB182E}" type="presParOf" srcId="{6CD3D326-8539-401D-ABD6-395D972BB150}" destId="{C8C9A843-77FD-4FC8-960E-FD9589A1FD56}" srcOrd="2" destOrd="0" presId="urn:microsoft.com/office/officeart/2018/2/layout/IconLabelDescriptionList"/>
    <dgm:cxn modelId="{D689E2DB-F17C-4749-8985-305C3BF3F610}" type="presParOf" srcId="{C8C9A843-77FD-4FC8-960E-FD9589A1FD56}" destId="{008D8FF2-F3D2-450E-A7FE-C06CBA432AC1}" srcOrd="0" destOrd="0" presId="urn:microsoft.com/office/officeart/2018/2/layout/IconLabelDescriptionList"/>
    <dgm:cxn modelId="{209B33C1-4CB5-402E-A4FB-A74868534DBA}" type="presParOf" srcId="{C8C9A843-77FD-4FC8-960E-FD9589A1FD56}" destId="{1E3FB9BC-0A75-4015-AD2E-4BD520FCFDB4}" srcOrd="1" destOrd="0" presId="urn:microsoft.com/office/officeart/2018/2/layout/IconLabelDescriptionList"/>
    <dgm:cxn modelId="{AE3715D0-6152-4277-942E-39CB7A65D077}" type="presParOf" srcId="{C8C9A843-77FD-4FC8-960E-FD9589A1FD56}" destId="{D96ECC71-4D16-4221-8141-B328230EDF45}" srcOrd="2" destOrd="0" presId="urn:microsoft.com/office/officeart/2018/2/layout/IconLabelDescriptionList"/>
    <dgm:cxn modelId="{B279B216-6E28-4A20-855C-90A9615FDAD0}" type="presParOf" srcId="{C8C9A843-77FD-4FC8-960E-FD9589A1FD56}" destId="{105F54CA-7477-4B9D-AE74-C9DA2A1DE4E7}" srcOrd="3" destOrd="0" presId="urn:microsoft.com/office/officeart/2018/2/layout/IconLabelDescriptionList"/>
    <dgm:cxn modelId="{17858BAB-BB46-485F-BCF2-604442A83048}" type="presParOf" srcId="{C8C9A843-77FD-4FC8-960E-FD9589A1FD56}" destId="{A7D0945E-D19D-41CF-92EB-9030DB3F9132}" srcOrd="4" destOrd="0" presId="urn:microsoft.com/office/officeart/2018/2/layout/IconLabelDescriptionList"/>
    <dgm:cxn modelId="{86820C5F-5593-4386-B5C8-3E6ED40EAA15}" type="presParOf" srcId="{6CD3D326-8539-401D-ABD6-395D972BB150}" destId="{2B4C8FE0-B65A-41FD-A9F3-35476B3A604E}" srcOrd="3" destOrd="0" presId="urn:microsoft.com/office/officeart/2018/2/layout/IconLabelDescriptionList"/>
    <dgm:cxn modelId="{D50EA3DD-AF95-41CA-912A-CA9BC322ED0D}" type="presParOf" srcId="{6CD3D326-8539-401D-ABD6-395D972BB150}" destId="{33B0AFEC-F8A0-4923-B198-E3A8E5EA86B9}" srcOrd="4" destOrd="0" presId="urn:microsoft.com/office/officeart/2018/2/layout/IconLabelDescriptionList"/>
    <dgm:cxn modelId="{2C6B6910-E78A-439E-94FB-5DDF6BDA5E59}" type="presParOf" srcId="{33B0AFEC-F8A0-4923-B198-E3A8E5EA86B9}" destId="{E9344522-40B5-49AD-9DEF-A192336C7A88}" srcOrd="0" destOrd="0" presId="urn:microsoft.com/office/officeart/2018/2/layout/IconLabelDescriptionList"/>
    <dgm:cxn modelId="{CF664F48-7752-4E5B-BD8A-EBF23703617C}" type="presParOf" srcId="{33B0AFEC-F8A0-4923-B198-E3A8E5EA86B9}" destId="{7C664A64-295F-4B15-8500-1F42710461D9}" srcOrd="1" destOrd="0" presId="urn:microsoft.com/office/officeart/2018/2/layout/IconLabelDescriptionList"/>
    <dgm:cxn modelId="{7DCCFEDA-35F2-48EB-8819-56CE899AC5C4}" type="presParOf" srcId="{33B0AFEC-F8A0-4923-B198-E3A8E5EA86B9}" destId="{CD3BD569-038D-4CEE-A4D6-5F975CA65ECE}" srcOrd="2" destOrd="0" presId="urn:microsoft.com/office/officeart/2018/2/layout/IconLabelDescriptionList"/>
    <dgm:cxn modelId="{BD37DD8A-49E9-4BDB-8242-F86B80548FF0}" type="presParOf" srcId="{33B0AFEC-F8A0-4923-B198-E3A8E5EA86B9}" destId="{14DB05A4-70EE-41EB-A5DF-B70C47D624A3}" srcOrd="3" destOrd="0" presId="urn:microsoft.com/office/officeart/2018/2/layout/IconLabelDescriptionList"/>
    <dgm:cxn modelId="{DBDC873C-567F-4BB4-9B7A-5B461952317B}" type="presParOf" srcId="{33B0AFEC-F8A0-4923-B198-E3A8E5EA86B9}" destId="{0B800BA3-42FB-4D0F-BFF7-BE59856D232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9E98A8-3DD0-49E8-8AD4-F5BBA2B5CA8F}"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C1FF1BD-FF97-4050-9A33-DC2C03423318}">
      <dgm:prSet/>
      <dgm:spPr/>
      <dgm:t>
        <a:bodyPr/>
        <a:lstStyle/>
        <a:p>
          <a:r>
            <a:rPr lang="en-US" b="1" i="0"/>
            <a:t>Leadership Supervision:</a:t>
          </a:r>
          <a:endParaRPr lang="en-US"/>
        </a:p>
      </dgm:t>
    </dgm:pt>
    <dgm:pt modelId="{F2D46F9A-1B3B-4912-8A39-D9E539C6DB77}" type="parTrans" cxnId="{DC3747D5-7ED4-4B17-AE9C-668AF03D4735}">
      <dgm:prSet/>
      <dgm:spPr/>
      <dgm:t>
        <a:bodyPr/>
        <a:lstStyle/>
        <a:p>
          <a:endParaRPr lang="en-US"/>
        </a:p>
      </dgm:t>
    </dgm:pt>
    <dgm:pt modelId="{63AABDAB-984F-41E2-A42D-F6613A644AC4}" type="sibTrans" cxnId="{DC3747D5-7ED4-4B17-AE9C-668AF03D4735}">
      <dgm:prSet/>
      <dgm:spPr/>
      <dgm:t>
        <a:bodyPr/>
        <a:lstStyle/>
        <a:p>
          <a:endParaRPr lang="en-US"/>
        </a:p>
      </dgm:t>
    </dgm:pt>
    <dgm:pt modelId="{65699B85-94FB-4889-976E-EB9D1E157BAD}">
      <dgm:prSet/>
      <dgm:spPr/>
      <dgm:t>
        <a:bodyPr/>
        <a:lstStyle/>
        <a:p>
          <a:r>
            <a:rPr lang="en-US" b="0" i="0"/>
            <a:t>Ensure that team leaders are actively involved in overseeing the learning journey of their team members.</a:t>
          </a:r>
          <a:endParaRPr lang="en-US"/>
        </a:p>
      </dgm:t>
    </dgm:pt>
    <dgm:pt modelId="{E094A99D-9AAC-49C6-BBC2-2F3270327DB6}" type="parTrans" cxnId="{75331936-43A8-4E5C-A2C6-80CD952C5750}">
      <dgm:prSet/>
      <dgm:spPr/>
      <dgm:t>
        <a:bodyPr/>
        <a:lstStyle/>
        <a:p>
          <a:endParaRPr lang="en-US"/>
        </a:p>
      </dgm:t>
    </dgm:pt>
    <dgm:pt modelId="{000E072C-7C29-4BAA-A52F-DA08AE55181F}" type="sibTrans" cxnId="{75331936-43A8-4E5C-A2C6-80CD952C5750}">
      <dgm:prSet/>
      <dgm:spPr/>
      <dgm:t>
        <a:bodyPr/>
        <a:lstStyle/>
        <a:p>
          <a:endParaRPr lang="en-US"/>
        </a:p>
      </dgm:t>
    </dgm:pt>
    <dgm:pt modelId="{125D5882-3662-40B4-BFCB-C897606667B4}">
      <dgm:prSet/>
      <dgm:spPr/>
      <dgm:t>
        <a:bodyPr/>
        <a:lstStyle/>
        <a:p>
          <a:r>
            <a:rPr lang="en-US" b="0" i="0"/>
            <a:t>Provide leadership training and support to help team leaders guide their members effectively.</a:t>
          </a:r>
          <a:endParaRPr lang="en-US"/>
        </a:p>
      </dgm:t>
    </dgm:pt>
    <dgm:pt modelId="{E8FB6448-6AAF-4E09-9A5A-B502AC9C7DF0}" type="parTrans" cxnId="{AF390FA9-38AD-4D73-B7B2-23523D224DAA}">
      <dgm:prSet/>
      <dgm:spPr/>
      <dgm:t>
        <a:bodyPr/>
        <a:lstStyle/>
        <a:p>
          <a:endParaRPr lang="en-US"/>
        </a:p>
      </dgm:t>
    </dgm:pt>
    <dgm:pt modelId="{B6667354-B6B0-40C9-A03F-042C83AE0478}" type="sibTrans" cxnId="{AF390FA9-38AD-4D73-B7B2-23523D224DAA}">
      <dgm:prSet/>
      <dgm:spPr/>
      <dgm:t>
        <a:bodyPr/>
        <a:lstStyle/>
        <a:p>
          <a:endParaRPr lang="en-US"/>
        </a:p>
      </dgm:t>
    </dgm:pt>
    <dgm:pt modelId="{53789E8E-0CCC-4CEF-A723-40BE225A27B0}">
      <dgm:prSet/>
      <dgm:spPr/>
      <dgm:t>
        <a:bodyPr/>
        <a:lstStyle/>
        <a:p>
          <a:r>
            <a:rPr lang="en-US" b="1" i="0"/>
            <a:t>Feedback Mechanism:</a:t>
          </a:r>
          <a:endParaRPr lang="en-US"/>
        </a:p>
      </dgm:t>
    </dgm:pt>
    <dgm:pt modelId="{BF3114E9-584A-41BF-9BD7-1D38C292162B}" type="parTrans" cxnId="{97DF382A-62F1-4291-AFE2-8B704CA4E082}">
      <dgm:prSet/>
      <dgm:spPr/>
      <dgm:t>
        <a:bodyPr/>
        <a:lstStyle/>
        <a:p>
          <a:endParaRPr lang="en-US"/>
        </a:p>
      </dgm:t>
    </dgm:pt>
    <dgm:pt modelId="{98FAC482-8821-483E-932D-B82C3E565FDC}" type="sibTrans" cxnId="{97DF382A-62F1-4291-AFE2-8B704CA4E082}">
      <dgm:prSet/>
      <dgm:spPr/>
      <dgm:t>
        <a:bodyPr/>
        <a:lstStyle/>
        <a:p>
          <a:endParaRPr lang="en-US"/>
        </a:p>
      </dgm:t>
    </dgm:pt>
    <dgm:pt modelId="{49FE057F-F741-497D-8A6B-5DEF60624DD8}">
      <dgm:prSet/>
      <dgm:spPr/>
      <dgm:t>
        <a:bodyPr/>
        <a:lstStyle/>
        <a:p>
          <a:r>
            <a:rPr lang="en-US" b="0" i="0"/>
            <a:t>Establish a feedback mechanism to gather input from team members regarding the effectiveness of the learning plan.</a:t>
          </a:r>
          <a:endParaRPr lang="en-US"/>
        </a:p>
      </dgm:t>
    </dgm:pt>
    <dgm:pt modelId="{B068BBB9-5EFA-440D-B38D-BC556490964D}" type="parTrans" cxnId="{EC1CEC32-4C07-45AC-941C-5FFB5F8409F8}">
      <dgm:prSet/>
      <dgm:spPr/>
      <dgm:t>
        <a:bodyPr/>
        <a:lstStyle/>
        <a:p>
          <a:endParaRPr lang="en-US"/>
        </a:p>
      </dgm:t>
    </dgm:pt>
    <dgm:pt modelId="{3029B366-43A6-4005-99E5-5723312EE66B}" type="sibTrans" cxnId="{EC1CEC32-4C07-45AC-941C-5FFB5F8409F8}">
      <dgm:prSet/>
      <dgm:spPr/>
      <dgm:t>
        <a:bodyPr/>
        <a:lstStyle/>
        <a:p>
          <a:endParaRPr lang="en-US"/>
        </a:p>
      </dgm:t>
    </dgm:pt>
    <dgm:pt modelId="{08A4BAE6-7D5A-414C-A47C-F4C2BD100073}">
      <dgm:prSet/>
      <dgm:spPr/>
      <dgm:t>
        <a:bodyPr/>
        <a:lstStyle/>
        <a:p>
          <a:r>
            <a:rPr lang="en-US" b="0" i="0"/>
            <a:t>Use feedback to continuously improve the learning process.</a:t>
          </a:r>
          <a:endParaRPr lang="en-US"/>
        </a:p>
      </dgm:t>
    </dgm:pt>
    <dgm:pt modelId="{CC8C735F-6482-4264-959C-CCC17150D43C}" type="parTrans" cxnId="{7310C60A-42A8-41C7-9AFB-939F6F9F2BA5}">
      <dgm:prSet/>
      <dgm:spPr/>
      <dgm:t>
        <a:bodyPr/>
        <a:lstStyle/>
        <a:p>
          <a:endParaRPr lang="en-US"/>
        </a:p>
      </dgm:t>
    </dgm:pt>
    <dgm:pt modelId="{41AC0F72-A705-4077-B99B-DA2F4D199118}" type="sibTrans" cxnId="{7310C60A-42A8-41C7-9AFB-939F6F9F2BA5}">
      <dgm:prSet/>
      <dgm:spPr/>
      <dgm:t>
        <a:bodyPr/>
        <a:lstStyle/>
        <a:p>
          <a:endParaRPr lang="en-US"/>
        </a:p>
      </dgm:t>
    </dgm:pt>
    <dgm:pt modelId="{75A140D1-9DC2-4A1F-ADC3-EF308101A95F}">
      <dgm:prSet/>
      <dgm:spPr/>
      <dgm:t>
        <a:bodyPr/>
        <a:lstStyle/>
        <a:p>
          <a:r>
            <a:rPr lang="en-US" b="1" i="0"/>
            <a:t>Celebrate Achievements:</a:t>
          </a:r>
          <a:endParaRPr lang="en-US"/>
        </a:p>
      </dgm:t>
    </dgm:pt>
    <dgm:pt modelId="{F80E5CA2-1601-4E6F-9B6F-61B8C08BEF2C}" type="parTrans" cxnId="{E0A74B0F-BB79-4D5A-8884-121866E8AA6B}">
      <dgm:prSet/>
      <dgm:spPr/>
      <dgm:t>
        <a:bodyPr/>
        <a:lstStyle/>
        <a:p>
          <a:endParaRPr lang="en-US"/>
        </a:p>
      </dgm:t>
    </dgm:pt>
    <dgm:pt modelId="{2E31E486-10BC-4C05-A89D-5864E88C83BE}" type="sibTrans" cxnId="{E0A74B0F-BB79-4D5A-8884-121866E8AA6B}">
      <dgm:prSet/>
      <dgm:spPr/>
      <dgm:t>
        <a:bodyPr/>
        <a:lstStyle/>
        <a:p>
          <a:endParaRPr lang="en-US"/>
        </a:p>
      </dgm:t>
    </dgm:pt>
    <dgm:pt modelId="{431CBE0D-187B-4947-8CA4-5277DF7AA94F}">
      <dgm:prSet/>
      <dgm:spPr/>
      <dgm:t>
        <a:bodyPr/>
        <a:lstStyle/>
        <a:p>
          <a:r>
            <a:rPr lang="en-US" b="0" i="0"/>
            <a:t>Acknowledge and celebrate individual and team achievements related to the learning goals.</a:t>
          </a:r>
          <a:endParaRPr lang="en-US"/>
        </a:p>
      </dgm:t>
    </dgm:pt>
    <dgm:pt modelId="{1CDA7339-3CCD-4BC6-A957-BC5DC37553B4}" type="parTrans" cxnId="{27E4EF65-2D47-4631-AA19-CCBA82AF8283}">
      <dgm:prSet/>
      <dgm:spPr/>
      <dgm:t>
        <a:bodyPr/>
        <a:lstStyle/>
        <a:p>
          <a:endParaRPr lang="en-US"/>
        </a:p>
      </dgm:t>
    </dgm:pt>
    <dgm:pt modelId="{8BAA74F0-D8BB-45D9-8CB7-2B80E197BF1C}" type="sibTrans" cxnId="{27E4EF65-2D47-4631-AA19-CCBA82AF8283}">
      <dgm:prSet/>
      <dgm:spPr/>
      <dgm:t>
        <a:bodyPr/>
        <a:lstStyle/>
        <a:p>
          <a:endParaRPr lang="en-US"/>
        </a:p>
      </dgm:t>
    </dgm:pt>
    <dgm:pt modelId="{FB1CFE77-21F2-4EFC-BF5B-EE568D8F697B}">
      <dgm:prSet/>
      <dgm:spPr/>
      <dgm:t>
        <a:bodyPr/>
        <a:lstStyle/>
        <a:p>
          <a:r>
            <a:rPr lang="en-US" b="0" i="0"/>
            <a:t>Create a positive learning culture by recognizing and rewarding success.</a:t>
          </a:r>
          <a:endParaRPr lang="en-US"/>
        </a:p>
      </dgm:t>
    </dgm:pt>
    <dgm:pt modelId="{25816D53-6628-48BF-BB85-54BB110FF60B}" type="parTrans" cxnId="{E87C098D-2DE7-4AB8-B156-623B2871F64D}">
      <dgm:prSet/>
      <dgm:spPr/>
      <dgm:t>
        <a:bodyPr/>
        <a:lstStyle/>
        <a:p>
          <a:endParaRPr lang="en-US"/>
        </a:p>
      </dgm:t>
    </dgm:pt>
    <dgm:pt modelId="{0E857203-AC2F-4831-925D-82543EE7707D}" type="sibTrans" cxnId="{E87C098D-2DE7-4AB8-B156-623B2871F64D}">
      <dgm:prSet/>
      <dgm:spPr/>
      <dgm:t>
        <a:bodyPr/>
        <a:lstStyle/>
        <a:p>
          <a:endParaRPr lang="en-US"/>
        </a:p>
      </dgm:t>
    </dgm:pt>
    <dgm:pt modelId="{16611218-C480-4793-B1C5-9D5D47634B3E}">
      <dgm:prSet/>
      <dgm:spPr/>
      <dgm:t>
        <a:bodyPr/>
        <a:lstStyle/>
        <a:p>
          <a:r>
            <a:rPr lang="en-US" b="1" i="0"/>
            <a:t>Iterate and Improve:</a:t>
          </a:r>
          <a:endParaRPr lang="en-US"/>
        </a:p>
      </dgm:t>
    </dgm:pt>
    <dgm:pt modelId="{321ABFED-717F-4AB4-93E9-CD92BEDAAD16}" type="parTrans" cxnId="{9B3E4BF5-EFE0-4B80-9981-00EA932043F8}">
      <dgm:prSet/>
      <dgm:spPr/>
      <dgm:t>
        <a:bodyPr/>
        <a:lstStyle/>
        <a:p>
          <a:endParaRPr lang="en-US"/>
        </a:p>
      </dgm:t>
    </dgm:pt>
    <dgm:pt modelId="{DAB187A3-9B0D-43F3-B97C-46EE663C3CA1}" type="sibTrans" cxnId="{9B3E4BF5-EFE0-4B80-9981-00EA932043F8}">
      <dgm:prSet/>
      <dgm:spPr/>
      <dgm:t>
        <a:bodyPr/>
        <a:lstStyle/>
        <a:p>
          <a:endParaRPr lang="en-US"/>
        </a:p>
      </dgm:t>
    </dgm:pt>
    <dgm:pt modelId="{F026C161-AAA6-42E9-B2CE-1DFF3BA58353}">
      <dgm:prSet/>
      <dgm:spPr/>
      <dgm:t>
        <a:bodyPr/>
        <a:lstStyle/>
        <a:p>
          <a:r>
            <a:rPr lang="en-US" b="0" i="0"/>
            <a:t>Regularly assess the effectiveness of the learning process and make adjustments as needed.</a:t>
          </a:r>
          <a:endParaRPr lang="en-US"/>
        </a:p>
      </dgm:t>
    </dgm:pt>
    <dgm:pt modelId="{4552DB48-46BC-4594-BDCB-E44814E05B64}" type="parTrans" cxnId="{D3C6F94E-E4C3-4C3D-BF6C-BE55253A8BC7}">
      <dgm:prSet/>
      <dgm:spPr/>
      <dgm:t>
        <a:bodyPr/>
        <a:lstStyle/>
        <a:p>
          <a:endParaRPr lang="en-US"/>
        </a:p>
      </dgm:t>
    </dgm:pt>
    <dgm:pt modelId="{0CBA6CC2-337F-4868-8E8D-146A58E2640B}" type="sibTrans" cxnId="{D3C6F94E-E4C3-4C3D-BF6C-BE55253A8BC7}">
      <dgm:prSet/>
      <dgm:spPr/>
      <dgm:t>
        <a:bodyPr/>
        <a:lstStyle/>
        <a:p>
          <a:endParaRPr lang="en-US"/>
        </a:p>
      </dgm:t>
    </dgm:pt>
    <dgm:pt modelId="{0388A7B9-84FC-476F-A57A-7DC3233DF7C8}">
      <dgm:prSet/>
      <dgm:spPr/>
      <dgm:t>
        <a:bodyPr/>
        <a:lstStyle/>
        <a:p>
          <a:r>
            <a:rPr lang="en-US" b="0" i="0"/>
            <a:t>Stay informed about new technologies and industry trends to keep the learning plan up-to-date.</a:t>
          </a:r>
          <a:endParaRPr lang="en-US"/>
        </a:p>
      </dgm:t>
    </dgm:pt>
    <dgm:pt modelId="{2C2A4F68-198F-4E1A-A825-F2B089F54038}" type="parTrans" cxnId="{1E2180AB-BC01-4F76-95EB-5FD523BEEE77}">
      <dgm:prSet/>
      <dgm:spPr/>
      <dgm:t>
        <a:bodyPr/>
        <a:lstStyle/>
        <a:p>
          <a:endParaRPr lang="en-US"/>
        </a:p>
      </dgm:t>
    </dgm:pt>
    <dgm:pt modelId="{6434462E-1AB7-4EDD-92D0-C8023D10F188}" type="sibTrans" cxnId="{1E2180AB-BC01-4F76-95EB-5FD523BEEE77}">
      <dgm:prSet/>
      <dgm:spPr/>
      <dgm:t>
        <a:bodyPr/>
        <a:lstStyle/>
        <a:p>
          <a:endParaRPr lang="en-US"/>
        </a:p>
      </dgm:t>
    </dgm:pt>
    <dgm:pt modelId="{EAE20E9E-6787-4E0B-81AB-FF3D3AA746BF}" type="pres">
      <dgm:prSet presAssocID="{F49E98A8-3DD0-49E8-8AD4-F5BBA2B5CA8F}" presName="root" presStyleCnt="0">
        <dgm:presLayoutVars>
          <dgm:dir/>
          <dgm:resizeHandles val="exact"/>
        </dgm:presLayoutVars>
      </dgm:prSet>
      <dgm:spPr/>
    </dgm:pt>
    <dgm:pt modelId="{364FD722-8E30-4121-BE8E-E25612948974}" type="pres">
      <dgm:prSet presAssocID="{1C1FF1BD-FF97-4050-9A33-DC2C03423318}" presName="compNode" presStyleCnt="0"/>
      <dgm:spPr/>
    </dgm:pt>
    <dgm:pt modelId="{BA6D6566-9E94-4712-9084-97C33B6F25D8}" type="pres">
      <dgm:prSet presAssocID="{1C1FF1BD-FF97-4050-9A33-DC2C03423318}" presName="bgRect" presStyleLbl="bgShp" presStyleIdx="0" presStyleCnt="4"/>
      <dgm:spPr/>
    </dgm:pt>
    <dgm:pt modelId="{53E97377-7CCE-47CE-ABBA-2740FDE76FAD}" type="pres">
      <dgm:prSet presAssocID="{1C1FF1BD-FF97-4050-9A33-DC2C0342331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62A4C941-695A-43F3-A1F7-98B16AB57E1E}" type="pres">
      <dgm:prSet presAssocID="{1C1FF1BD-FF97-4050-9A33-DC2C03423318}" presName="spaceRect" presStyleCnt="0"/>
      <dgm:spPr/>
    </dgm:pt>
    <dgm:pt modelId="{5EF45DDB-1F87-453F-AB01-47AC00C494CF}" type="pres">
      <dgm:prSet presAssocID="{1C1FF1BD-FF97-4050-9A33-DC2C03423318}" presName="parTx" presStyleLbl="revTx" presStyleIdx="0" presStyleCnt="8">
        <dgm:presLayoutVars>
          <dgm:chMax val="0"/>
          <dgm:chPref val="0"/>
        </dgm:presLayoutVars>
      </dgm:prSet>
      <dgm:spPr/>
    </dgm:pt>
    <dgm:pt modelId="{CE21E813-9DD4-4BE5-8F8B-847B179A308B}" type="pres">
      <dgm:prSet presAssocID="{1C1FF1BD-FF97-4050-9A33-DC2C03423318}" presName="desTx" presStyleLbl="revTx" presStyleIdx="1" presStyleCnt="8">
        <dgm:presLayoutVars/>
      </dgm:prSet>
      <dgm:spPr/>
    </dgm:pt>
    <dgm:pt modelId="{81B80E76-CE51-43D7-8ADE-B6EB5BECDAD7}" type="pres">
      <dgm:prSet presAssocID="{63AABDAB-984F-41E2-A42D-F6613A644AC4}" presName="sibTrans" presStyleCnt="0"/>
      <dgm:spPr/>
    </dgm:pt>
    <dgm:pt modelId="{E17D2640-35A9-4935-B996-25D15F30E745}" type="pres">
      <dgm:prSet presAssocID="{53789E8E-0CCC-4CEF-A723-40BE225A27B0}" presName="compNode" presStyleCnt="0"/>
      <dgm:spPr/>
    </dgm:pt>
    <dgm:pt modelId="{5BDA0B52-4F05-49B7-9D65-B8F6CB758A41}" type="pres">
      <dgm:prSet presAssocID="{53789E8E-0CCC-4CEF-A723-40BE225A27B0}" presName="bgRect" presStyleLbl="bgShp" presStyleIdx="1" presStyleCnt="4"/>
      <dgm:spPr/>
    </dgm:pt>
    <dgm:pt modelId="{0D7F252D-6AC9-454F-8595-D41DAB85CAE8}" type="pres">
      <dgm:prSet presAssocID="{53789E8E-0CCC-4CEF-A723-40BE225A27B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ard Room"/>
        </a:ext>
      </dgm:extLst>
    </dgm:pt>
    <dgm:pt modelId="{37ABD5F5-C5C6-449F-B65D-34856F7B5BE9}" type="pres">
      <dgm:prSet presAssocID="{53789E8E-0CCC-4CEF-A723-40BE225A27B0}" presName="spaceRect" presStyleCnt="0"/>
      <dgm:spPr/>
    </dgm:pt>
    <dgm:pt modelId="{8EA12598-AA11-4126-A043-5CBFFE347528}" type="pres">
      <dgm:prSet presAssocID="{53789E8E-0CCC-4CEF-A723-40BE225A27B0}" presName="parTx" presStyleLbl="revTx" presStyleIdx="2" presStyleCnt="8">
        <dgm:presLayoutVars>
          <dgm:chMax val="0"/>
          <dgm:chPref val="0"/>
        </dgm:presLayoutVars>
      </dgm:prSet>
      <dgm:spPr/>
    </dgm:pt>
    <dgm:pt modelId="{FCCE4350-2E73-418C-9E42-1B269E4C0F33}" type="pres">
      <dgm:prSet presAssocID="{53789E8E-0CCC-4CEF-A723-40BE225A27B0}" presName="desTx" presStyleLbl="revTx" presStyleIdx="3" presStyleCnt="8">
        <dgm:presLayoutVars/>
      </dgm:prSet>
      <dgm:spPr/>
    </dgm:pt>
    <dgm:pt modelId="{1EAEDCAE-33C8-482C-A771-061B3F613D4E}" type="pres">
      <dgm:prSet presAssocID="{98FAC482-8821-483E-932D-B82C3E565FDC}" presName="sibTrans" presStyleCnt="0"/>
      <dgm:spPr/>
    </dgm:pt>
    <dgm:pt modelId="{5CD906D7-0DB5-4B6B-BC3C-9D4ABF6C066A}" type="pres">
      <dgm:prSet presAssocID="{75A140D1-9DC2-4A1F-ADC3-EF308101A95F}" presName="compNode" presStyleCnt="0"/>
      <dgm:spPr/>
    </dgm:pt>
    <dgm:pt modelId="{23601E07-F070-4D4C-ABDA-F993DE61A874}" type="pres">
      <dgm:prSet presAssocID="{75A140D1-9DC2-4A1F-ADC3-EF308101A95F}" presName="bgRect" presStyleLbl="bgShp" presStyleIdx="2" presStyleCnt="4"/>
      <dgm:spPr/>
    </dgm:pt>
    <dgm:pt modelId="{2F78A452-EF6B-40E3-9C98-B2BF9E3E956F}" type="pres">
      <dgm:prSet presAssocID="{75A140D1-9DC2-4A1F-ADC3-EF308101A95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Success"/>
        </a:ext>
      </dgm:extLst>
    </dgm:pt>
    <dgm:pt modelId="{86D57AF7-133E-4120-9CD8-5DD87C353DE6}" type="pres">
      <dgm:prSet presAssocID="{75A140D1-9DC2-4A1F-ADC3-EF308101A95F}" presName="spaceRect" presStyleCnt="0"/>
      <dgm:spPr/>
    </dgm:pt>
    <dgm:pt modelId="{AA77C4BF-656B-4EB7-BD53-6475A9127FBB}" type="pres">
      <dgm:prSet presAssocID="{75A140D1-9DC2-4A1F-ADC3-EF308101A95F}" presName="parTx" presStyleLbl="revTx" presStyleIdx="4" presStyleCnt="8">
        <dgm:presLayoutVars>
          <dgm:chMax val="0"/>
          <dgm:chPref val="0"/>
        </dgm:presLayoutVars>
      </dgm:prSet>
      <dgm:spPr/>
    </dgm:pt>
    <dgm:pt modelId="{06A958C6-4D48-4690-AF45-77144DBE6E82}" type="pres">
      <dgm:prSet presAssocID="{75A140D1-9DC2-4A1F-ADC3-EF308101A95F}" presName="desTx" presStyleLbl="revTx" presStyleIdx="5" presStyleCnt="8">
        <dgm:presLayoutVars/>
      </dgm:prSet>
      <dgm:spPr/>
    </dgm:pt>
    <dgm:pt modelId="{534B2003-FC94-4927-AC5C-E86E7CE8CF4E}" type="pres">
      <dgm:prSet presAssocID="{2E31E486-10BC-4C05-A89D-5864E88C83BE}" presName="sibTrans" presStyleCnt="0"/>
      <dgm:spPr/>
    </dgm:pt>
    <dgm:pt modelId="{D1C6D7A1-DE55-4675-A07D-77CB31E33B58}" type="pres">
      <dgm:prSet presAssocID="{16611218-C480-4793-B1C5-9D5D47634B3E}" presName="compNode" presStyleCnt="0"/>
      <dgm:spPr/>
    </dgm:pt>
    <dgm:pt modelId="{1208D43F-B248-4D06-824A-C943E0AF0D04}" type="pres">
      <dgm:prSet presAssocID="{16611218-C480-4793-B1C5-9D5D47634B3E}" presName="bgRect" presStyleLbl="bgShp" presStyleIdx="3" presStyleCnt="4"/>
      <dgm:spPr/>
    </dgm:pt>
    <dgm:pt modelId="{DB29116F-8A1E-49A5-9B04-CB279B14E729}" type="pres">
      <dgm:prSet presAssocID="{16611218-C480-4793-B1C5-9D5D47634B3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A3796430-16B0-4AD3-A654-F02198FF44D1}" type="pres">
      <dgm:prSet presAssocID="{16611218-C480-4793-B1C5-9D5D47634B3E}" presName="spaceRect" presStyleCnt="0"/>
      <dgm:spPr/>
    </dgm:pt>
    <dgm:pt modelId="{081BBB8B-BE18-4F9A-BF27-171287435426}" type="pres">
      <dgm:prSet presAssocID="{16611218-C480-4793-B1C5-9D5D47634B3E}" presName="parTx" presStyleLbl="revTx" presStyleIdx="6" presStyleCnt="8">
        <dgm:presLayoutVars>
          <dgm:chMax val="0"/>
          <dgm:chPref val="0"/>
        </dgm:presLayoutVars>
      </dgm:prSet>
      <dgm:spPr/>
    </dgm:pt>
    <dgm:pt modelId="{FB6523C2-8051-447D-92F9-3940DF6EEA84}" type="pres">
      <dgm:prSet presAssocID="{16611218-C480-4793-B1C5-9D5D47634B3E}" presName="desTx" presStyleLbl="revTx" presStyleIdx="7" presStyleCnt="8">
        <dgm:presLayoutVars/>
      </dgm:prSet>
      <dgm:spPr/>
    </dgm:pt>
  </dgm:ptLst>
  <dgm:cxnLst>
    <dgm:cxn modelId="{0B2F1507-F912-42E8-AFCB-787F0D835712}" type="presOf" srcId="{431CBE0D-187B-4947-8CA4-5277DF7AA94F}" destId="{06A958C6-4D48-4690-AF45-77144DBE6E82}" srcOrd="0" destOrd="0" presId="urn:microsoft.com/office/officeart/2018/2/layout/IconVerticalSolidList"/>
    <dgm:cxn modelId="{7310C60A-42A8-41C7-9AFB-939F6F9F2BA5}" srcId="{53789E8E-0CCC-4CEF-A723-40BE225A27B0}" destId="{08A4BAE6-7D5A-414C-A47C-F4C2BD100073}" srcOrd="1" destOrd="0" parTransId="{CC8C735F-6482-4264-959C-CCC17150D43C}" sibTransId="{41AC0F72-A705-4077-B99B-DA2F4D199118}"/>
    <dgm:cxn modelId="{E0A74B0F-BB79-4D5A-8884-121866E8AA6B}" srcId="{F49E98A8-3DD0-49E8-8AD4-F5BBA2B5CA8F}" destId="{75A140D1-9DC2-4A1F-ADC3-EF308101A95F}" srcOrd="2" destOrd="0" parTransId="{F80E5CA2-1601-4E6F-9B6F-61B8C08BEF2C}" sibTransId="{2E31E486-10BC-4C05-A89D-5864E88C83BE}"/>
    <dgm:cxn modelId="{995FAE20-B7FE-47A0-838A-21CD73BD3193}" type="presOf" srcId="{08A4BAE6-7D5A-414C-A47C-F4C2BD100073}" destId="{FCCE4350-2E73-418C-9E42-1B269E4C0F33}" srcOrd="0" destOrd="1" presId="urn:microsoft.com/office/officeart/2018/2/layout/IconVerticalSolidList"/>
    <dgm:cxn modelId="{97DF382A-62F1-4291-AFE2-8B704CA4E082}" srcId="{F49E98A8-3DD0-49E8-8AD4-F5BBA2B5CA8F}" destId="{53789E8E-0CCC-4CEF-A723-40BE225A27B0}" srcOrd="1" destOrd="0" parTransId="{BF3114E9-584A-41BF-9BD7-1D38C292162B}" sibTransId="{98FAC482-8821-483E-932D-B82C3E565FDC}"/>
    <dgm:cxn modelId="{EAB5772C-18F2-4C99-B36B-5D36CDF14689}" type="presOf" srcId="{16611218-C480-4793-B1C5-9D5D47634B3E}" destId="{081BBB8B-BE18-4F9A-BF27-171287435426}" srcOrd="0" destOrd="0" presId="urn:microsoft.com/office/officeart/2018/2/layout/IconVerticalSolidList"/>
    <dgm:cxn modelId="{EC1CEC32-4C07-45AC-941C-5FFB5F8409F8}" srcId="{53789E8E-0CCC-4CEF-A723-40BE225A27B0}" destId="{49FE057F-F741-497D-8A6B-5DEF60624DD8}" srcOrd="0" destOrd="0" parTransId="{B068BBB9-5EFA-440D-B38D-BC556490964D}" sibTransId="{3029B366-43A6-4005-99E5-5723312EE66B}"/>
    <dgm:cxn modelId="{75331936-43A8-4E5C-A2C6-80CD952C5750}" srcId="{1C1FF1BD-FF97-4050-9A33-DC2C03423318}" destId="{65699B85-94FB-4889-976E-EB9D1E157BAD}" srcOrd="0" destOrd="0" parTransId="{E094A99D-9AAC-49C6-BBC2-2F3270327DB6}" sibTransId="{000E072C-7C29-4BAA-A52F-DA08AE55181F}"/>
    <dgm:cxn modelId="{27E4EF65-2D47-4631-AA19-CCBA82AF8283}" srcId="{75A140D1-9DC2-4A1F-ADC3-EF308101A95F}" destId="{431CBE0D-187B-4947-8CA4-5277DF7AA94F}" srcOrd="0" destOrd="0" parTransId="{1CDA7339-3CCD-4BC6-A957-BC5DC37553B4}" sibTransId="{8BAA74F0-D8BB-45D9-8CB7-2B80E197BF1C}"/>
    <dgm:cxn modelId="{567FB64A-76DB-40C5-BCFF-CDE1C628C20D}" type="presOf" srcId="{F026C161-AAA6-42E9-B2CE-1DFF3BA58353}" destId="{FB6523C2-8051-447D-92F9-3940DF6EEA84}" srcOrd="0" destOrd="0" presId="urn:microsoft.com/office/officeart/2018/2/layout/IconVerticalSolidList"/>
    <dgm:cxn modelId="{474E1F6E-B9D5-48FB-B381-F26FBF6DE09C}" type="presOf" srcId="{FB1CFE77-21F2-4EFC-BF5B-EE568D8F697B}" destId="{06A958C6-4D48-4690-AF45-77144DBE6E82}" srcOrd="0" destOrd="1" presId="urn:microsoft.com/office/officeart/2018/2/layout/IconVerticalSolidList"/>
    <dgm:cxn modelId="{D3C6F94E-E4C3-4C3D-BF6C-BE55253A8BC7}" srcId="{16611218-C480-4793-B1C5-9D5D47634B3E}" destId="{F026C161-AAA6-42E9-B2CE-1DFF3BA58353}" srcOrd="0" destOrd="0" parTransId="{4552DB48-46BC-4594-BDCB-E44814E05B64}" sibTransId="{0CBA6CC2-337F-4868-8E8D-146A58E2640B}"/>
    <dgm:cxn modelId="{5E4DBB79-94BF-47A3-8EF4-91A7B9BEB165}" type="presOf" srcId="{F49E98A8-3DD0-49E8-8AD4-F5BBA2B5CA8F}" destId="{EAE20E9E-6787-4E0B-81AB-FF3D3AA746BF}" srcOrd="0" destOrd="0" presId="urn:microsoft.com/office/officeart/2018/2/layout/IconVerticalSolidList"/>
    <dgm:cxn modelId="{F0D4987A-FE30-4483-8E09-78AE010C6F3D}" type="presOf" srcId="{0388A7B9-84FC-476F-A57A-7DC3233DF7C8}" destId="{FB6523C2-8051-447D-92F9-3940DF6EEA84}" srcOrd="0" destOrd="1" presId="urn:microsoft.com/office/officeart/2018/2/layout/IconVerticalSolidList"/>
    <dgm:cxn modelId="{532E7F88-2E86-4DE8-89A1-01B98A64B0EA}" type="presOf" srcId="{125D5882-3662-40B4-BFCB-C897606667B4}" destId="{CE21E813-9DD4-4BE5-8F8B-847B179A308B}" srcOrd="0" destOrd="1" presId="urn:microsoft.com/office/officeart/2018/2/layout/IconVerticalSolidList"/>
    <dgm:cxn modelId="{E87C098D-2DE7-4AB8-B156-623B2871F64D}" srcId="{75A140D1-9DC2-4A1F-ADC3-EF308101A95F}" destId="{FB1CFE77-21F2-4EFC-BF5B-EE568D8F697B}" srcOrd="1" destOrd="0" parTransId="{25816D53-6628-48BF-BB85-54BB110FF60B}" sibTransId="{0E857203-AC2F-4831-925D-82543EE7707D}"/>
    <dgm:cxn modelId="{5C6E228E-1C80-4E16-BAA1-92DA93C8A9BC}" type="presOf" srcId="{53789E8E-0CCC-4CEF-A723-40BE225A27B0}" destId="{8EA12598-AA11-4126-A043-5CBFFE347528}" srcOrd="0" destOrd="0" presId="urn:microsoft.com/office/officeart/2018/2/layout/IconVerticalSolidList"/>
    <dgm:cxn modelId="{044EE999-30B0-41E1-AB03-632CE4D08C17}" type="presOf" srcId="{75A140D1-9DC2-4A1F-ADC3-EF308101A95F}" destId="{AA77C4BF-656B-4EB7-BD53-6475A9127FBB}" srcOrd="0" destOrd="0" presId="urn:microsoft.com/office/officeart/2018/2/layout/IconVerticalSolidList"/>
    <dgm:cxn modelId="{AF390FA9-38AD-4D73-B7B2-23523D224DAA}" srcId="{1C1FF1BD-FF97-4050-9A33-DC2C03423318}" destId="{125D5882-3662-40B4-BFCB-C897606667B4}" srcOrd="1" destOrd="0" parTransId="{E8FB6448-6AAF-4E09-9A5A-B502AC9C7DF0}" sibTransId="{B6667354-B6B0-40C9-A03F-042C83AE0478}"/>
    <dgm:cxn modelId="{1E2180AB-BC01-4F76-95EB-5FD523BEEE77}" srcId="{16611218-C480-4793-B1C5-9D5D47634B3E}" destId="{0388A7B9-84FC-476F-A57A-7DC3233DF7C8}" srcOrd="1" destOrd="0" parTransId="{2C2A4F68-198F-4E1A-A825-F2B089F54038}" sibTransId="{6434462E-1AB7-4EDD-92D0-C8023D10F188}"/>
    <dgm:cxn modelId="{6FD2ECAF-AB92-42E0-9E56-EB0A081F88B1}" type="presOf" srcId="{49FE057F-F741-497D-8A6B-5DEF60624DD8}" destId="{FCCE4350-2E73-418C-9E42-1B269E4C0F33}" srcOrd="0" destOrd="0" presId="urn:microsoft.com/office/officeart/2018/2/layout/IconVerticalSolidList"/>
    <dgm:cxn modelId="{DC3747D5-7ED4-4B17-AE9C-668AF03D4735}" srcId="{F49E98A8-3DD0-49E8-8AD4-F5BBA2B5CA8F}" destId="{1C1FF1BD-FF97-4050-9A33-DC2C03423318}" srcOrd="0" destOrd="0" parTransId="{F2D46F9A-1B3B-4912-8A39-D9E539C6DB77}" sibTransId="{63AABDAB-984F-41E2-A42D-F6613A644AC4}"/>
    <dgm:cxn modelId="{835CEED9-F365-44AD-B15C-17E3D9758FF6}" type="presOf" srcId="{1C1FF1BD-FF97-4050-9A33-DC2C03423318}" destId="{5EF45DDB-1F87-453F-AB01-47AC00C494CF}" srcOrd="0" destOrd="0" presId="urn:microsoft.com/office/officeart/2018/2/layout/IconVerticalSolidList"/>
    <dgm:cxn modelId="{9B3E4BF5-EFE0-4B80-9981-00EA932043F8}" srcId="{F49E98A8-3DD0-49E8-8AD4-F5BBA2B5CA8F}" destId="{16611218-C480-4793-B1C5-9D5D47634B3E}" srcOrd="3" destOrd="0" parTransId="{321ABFED-717F-4AB4-93E9-CD92BEDAAD16}" sibTransId="{DAB187A3-9B0D-43F3-B97C-46EE663C3CA1}"/>
    <dgm:cxn modelId="{2F3959F9-D7D9-43CC-843B-AE11C90D9774}" type="presOf" srcId="{65699B85-94FB-4889-976E-EB9D1E157BAD}" destId="{CE21E813-9DD4-4BE5-8F8B-847B179A308B}" srcOrd="0" destOrd="0" presId="urn:microsoft.com/office/officeart/2018/2/layout/IconVerticalSolidList"/>
    <dgm:cxn modelId="{B75F7CF9-1ED2-40FF-B420-EA5B25701C92}" type="presParOf" srcId="{EAE20E9E-6787-4E0B-81AB-FF3D3AA746BF}" destId="{364FD722-8E30-4121-BE8E-E25612948974}" srcOrd="0" destOrd="0" presId="urn:microsoft.com/office/officeart/2018/2/layout/IconVerticalSolidList"/>
    <dgm:cxn modelId="{80DEEE48-18C3-4C3D-8DC6-27D6C6C19988}" type="presParOf" srcId="{364FD722-8E30-4121-BE8E-E25612948974}" destId="{BA6D6566-9E94-4712-9084-97C33B6F25D8}" srcOrd="0" destOrd="0" presId="urn:microsoft.com/office/officeart/2018/2/layout/IconVerticalSolidList"/>
    <dgm:cxn modelId="{FE64EC6D-22CB-4C09-AB85-A0455164731F}" type="presParOf" srcId="{364FD722-8E30-4121-BE8E-E25612948974}" destId="{53E97377-7CCE-47CE-ABBA-2740FDE76FAD}" srcOrd="1" destOrd="0" presId="urn:microsoft.com/office/officeart/2018/2/layout/IconVerticalSolidList"/>
    <dgm:cxn modelId="{41296ED3-CAC0-4BE2-A412-0D73944BBEC7}" type="presParOf" srcId="{364FD722-8E30-4121-BE8E-E25612948974}" destId="{62A4C941-695A-43F3-A1F7-98B16AB57E1E}" srcOrd="2" destOrd="0" presId="urn:microsoft.com/office/officeart/2018/2/layout/IconVerticalSolidList"/>
    <dgm:cxn modelId="{5260E21C-C824-40EF-90B1-B13829842606}" type="presParOf" srcId="{364FD722-8E30-4121-BE8E-E25612948974}" destId="{5EF45DDB-1F87-453F-AB01-47AC00C494CF}" srcOrd="3" destOrd="0" presId="urn:microsoft.com/office/officeart/2018/2/layout/IconVerticalSolidList"/>
    <dgm:cxn modelId="{0630E116-436F-43D0-A724-084B9635C400}" type="presParOf" srcId="{364FD722-8E30-4121-BE8E-E25612948974}" destId="{CE21E813-9DD4-4BE5-8F8B-847B179A308B}" srcOrd="4" destOrd="0" presId="urn:microsoft.com/office/officeart/2018/2/layout/IconVerticalSolidList"/>
    <dgm:cxn modelId="{C9CE0C19-D873-4C5F-9F0D-B6F7951AEEE8}" type="presParOf" srcId="{EAE20E9E-6787-4E0B-81AB-FF3D3AA746BF}" destId="{81B80E76-CE51-43D7-8ADE-B6EB5BECDAD7}" srcOrd="1" destOrd="0" presId="urn:microsoft.com/office/officeart/2018/2/layout/IconVerticalSolidList"/>
    <dgm:cxn modelId="{91C3784D-D27F-49CE-8683-325F172D3350}" type="presParOf" srcId="{EAE20E9E-6787-4E0B-81AB-FF3D3AA746BF}" destId="{E17D2640-35A9-4935-B996-25D15F30E745}" srcOrd="2" destOrd="0" presId="urn:microsoft.com/office/officeart/2018/2/layout/IconVerticalSolidList"/>
    <dgm:cxn modelId="{55473A08-BE03-4E42-B067-9B13F88953AF}" type="presParOf" srcId="{E17D2640-35A9-4935-B996-25D15F30E745}" destId="{5BDA0B52-4F05-49B7-9D65-B8F6CB758A41}" srcOrd="0" destOrd="0" presId="urn:microsoft.com/office/officeart/2018/2/layout/IconVerticalSolidList"/>
    <dgm:cxn modelId="{3F88FB6C-AF5D-4A1A-9458-0E4FD252C2DD}" type="presParOf" srcId="{E17D2640-35A9-4935-B996-25D15F30E745}" destId="{0D7F252D-6AC9-454F-8595-D41DAB85CAE8}" srcOrd="1" destOrd="0" presId="urn:microsoft.com/office/officeart/2018/2/layout/IconVerticalSolidList"/>
    <dgm:cxn modelId="{64C89A2A-BBB2-4A06-8CFC-434443DCC6F7}" type="presParOf" srcId="{E17D2640-35A9-4935-B996-25D15F30E745}" destId="{37ABD5F5-C5C6-449F-B65D-34856F7B5BE9}" srcOrd="2" destOrd="0" presId="urn:microsoft.com/office/officeart/2018/2/layout/IconVerticalSolidList"/>
    <dgm:cxn modelId="{DF3094EA-13D6-4797-9FD0-81578CDBB4BF}" type="presParOf" srcId="{E17D2640-35A9-4935-B996-25D15F30E745}" destId="{8EA12598-AA11-4126-A043-5CBFFE347528}" srcOrd="3" destOrd="0" presId="urn:microsoft.com/office/officeart/2018/2/layout/IconVerticalSolidList"/>
    <dgm:cxn modelId="{E9DFC500-A424-40D9-9354-9CA00DF10182}" type="presParOf" srcId="{E17D2640-35A9-4935-B996-25D15F30E745}" destId="{FCCE4350-2E73-418C-9E42-1B269E4C0F33}" srcOrd="4" destOrd="0" presId="urn:microsoft.com/office/officeart/2018/2/layout/IconVerticalSolidList"/>
    <dgm:cxn modelId="{3E2BA23F-BAE8-45B7-B33D-04B116309DFF}" type="presParOf" srcId="{EAE20E9E-6787-4E0B-81AB-FF3D3AA746BF}" destId="{1EAEDCAE-33C8-482C-A771-061B3F613D4E}" srcOrd="3" destOrd="0" presId="urn:microsoft.com/office/officeart/2018/2/layout/IconVerticalSolidList"/>
    <dgm:cxn modelId="{707EA3BB-EBA2-47A9-9374-8A3E814C46FC}" type="presParOf" srcId="{EAE20E9E-6787-4E0B-81AB-FF3D3AA746BF}" destId="{5CD906D7-0DB5-4B6B-BC3C-9D4ABF6C066A}" srcOrd="4" destOrd="0" presId="urn:microsoft.com/office/officeart/2018/2/layout/IconVerticalSolidList"/>
    <dgm:cxn modelId="{28547E77-77E2-4DB6-AF94-AF640191AF81}" type="presParOf" srcId="{5CD906D7-0DB5-4B6B-BC3C-9D4ABF6C066A}" destId="{23601E07-F070-4D4C-ABDA-F993DE61A874}" srcOrd="0" destOrd="0" presId="urn:microsoft.com/office/officeart/2018/2/layout/IconVerticalSolidList"/>
    <dgm:cxn modelId="{C4C02B33-FC2E-4230-AFFF-75A3906A0BF9}" type="presParOf" srcId="{5CD906D7-0DB5-4B6B-BC3C-9D4ABF6C066A}" destId="{2F78A452-EF6B-40E3-9C98-B2BF9E3E956F}" srcOrd="1" destOrd="0" presId="urn:microsoft.com/office/officeart/2018/2/layout/IconVerticalSolidList"/>
    <dgm:cxn modelId="{073D81EF-8DF7-4734-82E3-C533AF9D0392}" type="presParOf" srcId="{5CD906D7-0DB5-4B6B-BC3C-9D4ABF6C066A}" destId="{86D57AF7-133E-4120-9CD8-5DD87C353DE6}" srcOrd="2" destOrd="0" presId="urn:microsoft.com/office/officeart/2018/2/layout/IconVerticalSolidList"/>
    <dgm:cxn modelId="{AAFD58ED-1F8A-4B66-880B-045BA2F85531}" type="presParOf" srcId="{5CD906D7-0DB5-4B6B-BC3C-9D4ABF6C066A}" destId="{AA77C4BF-656B-4EB7-BD53-6475A9127FBB}" srcOrd="3" destOrd="0" presId="urn:microsoft.com/office/officeart/2018/2/layout/IconVerticalSolidList"/>
    <dgm:cxn modelId="{1AEA4DA0-EB13-494A-A0F1-98F1892A42B9}" type="presParOf" srcId="{5CD906D7-0DB5-4B6B-BC3C-9D4ABF6C066A}" destId="{06A958C6-4D48-4690-AF45-77144DBE6E82}" srcOrd="4" destOrd="0" presId="urn:microsoft.com/office/officeart/2018/2/layout/IconVerticalSolidList"/>
    <dgm:cxn modelId="{5C09DBCB-E3B5-4212-A078-A7FA947555D0}" type="presParOf" srcId="{EAE20E9E-6787-4E0B-81AB-FF3D3AA746BF}" destId="{534B2003-FC94-4927-AC5C-E86E7CE8CF4E}" srcOrd="5" destOrd="0" presId="urn:microsoft.com/office/officeart/2018/2/layout/IconVerticalSolidList"/>
    <dgm:cxn modelId="{0F008F1E-ACD7-4386-B257-5B0ED2A88BD6}" type="presParOf" srcId="{EAE20E9E-6787-4E0B-81AB-FF3D3AA746BF}" destId="{D1C6D7A1-DE55-4675-A07D-77CB31E33B58}" srcOrd="6" destOrd="0" presId="urn:microsoft.com/office/officeart/2018/2/layout/IconVerticalSolidList"/>
    <dgm:cxn modelId="{F8E68100-9B5E-4B76-9FA8-EA599272F9E0}" type="presParOf" srcId="{D1C6D7A1-DE55-4675-A07D-77CB31E33B58}" destId="{1208D43F-B248-4D06-824A-C943E0AF0D04}" srcOrd="0" destOrd="0" presId="urn:microsoft.com/office/officeart/2018/2/layout/IconVerticalSolidList"/>
    <dgm:cxn modelId="{FD168B2E-9A3B-4259-B794-98EA0818E969}" type="presParOf" srcId="{D1C6D7A1-DE55-4675-A07D-77CB31E33B58}" destId="{DB29116F-8A1E-49A5-9B04-CB279B14E729}" srcOrd="1" destOrd="0" presId="urn:microsoft.com/office/officeart/2018/2/layout/IconVerticalSolidList"/>
    <dgm:cxn modelId="{D2417FB2-B863-4595-A900-8D64A21B8C7D}" type="presParOf" srcId="{D1C6D7A1-DE55-4675-A07D-77CB31E33B58}" destId="{A3796430-16B0-4AD3-A654-F02198FF44D1}" srcOrd="2" destOrd="0" presId="urn:microsoft.com/office/officeart/2018/2/layout/IconVerticalSolidList"/>
    <dgm:cxn modelId="{0518D51D-0134-4696-A1A4-228345E511EE}" type="presParOf" srcId="{D1C6D7A1-DE55-4675-A07D-77CB31E33B58}" destId="{081BBB8B-BE18-4F9A-BF27-171287435426}" srcOrd="3" destOrd="0" presId="urn:microsoft.com/office/officeart/2018/2/layout/IconVerticalSolidList"/>
    <dgm:cxn modelId="{9897ED04-C33B-4BF8-A107-A9F4D58F634D}" type="presParOf" srcId="{D1C6D7A1-DE55-4675-A07D-77CB31E33B58}" destId="{FB6523C2-8051-447D-92F9-3940DF6EEA84}"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4067D-115C-4AF8-93A8-FE700B442BB8}">
      <dsp:nvSpPr>
        <dsp:cNvPr id="0" name=""/>
        <dsp:cNvSpPr/>
      </dsp:nvSpPr>
      <dsp:spPr>
        <a:xfrm>
          <a:off x="393" y="1067543"/>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668A96-12DC-489C-A521-F61804ECE17A}">
      <dsp:nvSpPr>
        <dsp:cNvPr id="0" name=""/>
        <dsp:cNvSpPr/>
      </dsp:nvSpPr>
      <dsp:spPr>
        <a:xfrm>
          <a:off x="393" y="226140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b="1" kern="1200"/>
            <a:t>Importance of Supervision and Evaluation</a:t>
          </a:r>
          <a:endParaRPr lang="en-US" sz="1600" kern="1200"/>
        </a:p>
      </dsp:txBody>
      <dsp:txXfrm>
        <a:off x="393" y="2261405"/>
        <a:ext cx="3138750" cy="470812"/>
      </dsp:txXfrm>
    </dsp:sp>
    <dsp:sp modelId="{F12E9416-E67A-4204-9519-AABCDA0D657C}">
      <dsp:nvSpPr>
        <dsp:cNvPr id="0" name=""/>
        <dsp:cNvSpPr/>
      </dsp:nvSpPr>
      <dsp:spPr>
        <a:xfrm>
          <a:off x="393" y="2776542"/>
          <a:ext cx="3138750" cy="507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a:t>Supervision and evaluation are crucial in managing the learning process and ensuring progress towards training goals.</a:t>
          </a:r>
        </a:p>
      </dsp:txBody>
      <dsp:txXfrm>
        <a:off x="393" y="2776542"/>
        <a:ext cx="3138750" cy="507251"/>
      </dsp:txXfrm>
    </dsp:sp>
    <dsp:sp modelId="{008D8FF2-F3D2-450E-A7FE-C06CBA432AC1}">
      <dsp:nvSpPr>
        <dsp:cNvPr id="0" name=""/>
        <dsp:cNvSpPr/>
      </dsp:nvSpPr>
      <dsp:spPr>
        <a:xfrm>
          <a:off x="3688425" y="1067543"/>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6ECC71-4D16-4221-8141-B328230EDF45}">
      <dsp:nvSpPr>
        <dsp:cNvPr id="0" name=""/>
        <dsp:cNvSpPr/>
      </dsp:nvSpPr>
      <dsp:spPr>
        <a:xfrm>
          <a:off x="3688425" y="226140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b="1" kern="1200"/>
            <a:t>Regular Feedback</a:t>
          </a:r>
          <a:endParaRPr lang="en-US" sz="1600" kern="1200"/>
        </a:p>
      </dsp:txBody>
      <dsp:txXfrm>
        <a:off x="3688425" y="2261405"/>
        <a:ext cx="3138750" cy="470812"/>
      </dsp:txXfrm>
    </dsp:sp>
    <dsp:sp modelId="{A7D0945E-D19D-41CF-92EB-9030DB3F9132}">
      <dsp:nvSpPr>
        <dsp:cNvPr id="0" name=""/>
        <dsp:cNvSpPr/>
      </dsp:nvSpPr>
      <dsp:spPr>
        <a:xfrm>
          <a:off x="3688425" y="2776542"/>
          <a:ext cx="3138750" cy="507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a:t>The leadership team provides regular feedback to individuals and teams to guide their learning and development.</a:t>
          </a:r>
        </a:p>
      </dsp:txBody>
      <dsp:txXfrm>
        <a:off x="3688425" y="2776542"/>
        <a:ext cx="3138750" cy="507251"/>
      </dsp:txXfrm>
    </dsp:sp>
    <dsp:sp modelId="{E9344522-40B5-49AD-9DEF-A192336C7A88}">
      <dsp:nvSpPr>
        <dsp:cNvPr id="0" name=""/>
        <dsp:cNvSpPr/>
      </dsp:nvSpPr>
      <dsp:spPr>
        <a:xfrm>
          <a:off x="7376456" y="106754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3BD569-038D-4CEE-A4D6-5F975CA65ECE}">
      <dsp:nvSpPr>
        <dsp:cNvPr id="0" name=""/>
        <dsp:cNvSpPr/>
      </dsp:nvSpPr>
      <dsp:spPr>
        <a:xfrm>
          <a:off x="7376456" y="226140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b="1" kern="1200"/>
            <a:t>Progress &amp; Effectiveness</a:t>
          </a:r>
          <a:endParaRPr lang="en-US" sz="1600" kern="1200"/>
        </a:p>
      </dsp:txBody>
      <dsp:txXfrm>
        <a:off x="7376456" y="2261405"/>
        <a:ext cx="3138750" cy="470812"/>
      </dsp:txXfrm>
    </dsp:sp>
    <dsp:sp modelId="{0B800BA3-42FB-4D0F-BFF7-BE59856D2326}">
      <dsp:nvSpPr>
        <dsp:cNvPr id="0" name=""/>
        <dsp:cNvSpPr/>
      </dsp:nvSpPr>
      <dsp:spPr>
        <a:xfrm>
          <a:off x="7376456" y="2776542"/>
          <a:ext cx="3138750" cy="507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a:t>Assessments are conducted to assess individual and team progress and identify areas for improvement.</a:t>
          </a:r>
        </a:p>
      </dsp:txBody>
      <dsp:txXfrm>
        <a:off x="7376456" y="2776542"/>
        <a:ext cx="3138750" cy="5072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D6566-9E94-4712-9084-97C33B6F25D8}">
      <dsp:nvSpPr>
        <dsp:cNvPr id="0" name=""/>
        <dsp:cNvSpPr/>
      </dsp:nvSpPr>
      <dsp:spPr>
        <a:xfrm>
          <a:off x="0" y="1726"/>
          <a:ext cx="10515600" cy="8752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E97377-7CCE-47CE-ABBA-2740FDE76FAD}">
      <dsp:nvSpPr>
        <dsp:cNvPr id="0" name=""/>
        <dsp:cNvSpPr/>
      </dsp:nvSpPr>
      <dsp:spPr>
        <a:xfrm>
          <a:off x="264759" y="198655"/>
          <a:ext cx="481381" cy="4813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F45DDB-1F87-453F-AB01-47AC00C494CF}">
      <dsp:nvSpPr>
        <dsp:cNvPr id="0" name=""/>
        <dsp:cNvSpPr/>
      </dsp:nvSpPr>
      <dsp:spPr>
        <a:xfrm>
          <a:off x="1010900" y="1726"/>
          <a:ext cx="4732020" cy="875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629" tIns="92629" rIns="92629" bIns="92629" numCol="1" spcCol="1270" anchor="ctr" anchorCtr="0">
          <a:noAutofit/>
        </a:bodyPr>
        <a:lstStyle/>
        <a:p>
          <a:pPr marL="0" lvl="0" indent="0" algn="l" defTabSz="977900">
            <a:lnSpc>
              <a:spcPct val="90000"/>
            </a:lnSpc>
            <a:spcBef>
              <a:spcPct val="0"/>
            </a:spcBef>
            <a:spcAft>
              <a:spcPct val="35000"/>
            </a:spcAft>
            <a:buNone/>
          </a:pPr>
          <a:r>
            <a:rPr lang="en-US" sz="2200" b="1" i="0" kern="1200"/>
            <a:t>Leadership Supervision:</a:t>
          </a:r>
          <a:endParaRPr lang="en-US" sz="2200" kern="1200"/>
        </a:p>
      </dsp:txBody>
      <dsp:txXfrm>
        <a:off x="1010900" y="1726"/>
        <a:ext cx="4732020" cy="875238"/>
      </dsp:txXfrm>
    </dsp:sp>
    <dsp:sp modelId="{CE21E813-9DD4-4BE5-8F8B-847B179A308B}">
      <dsp:nvSpPr>
        <dsp:cNvPr id="0" name=""/>
        <dsp:cNvSpPr/>
      </dsp:nvSpPr>
      <dsp:spPr>
        <a:xfrm>
          <a:off x="5742920" y="1726"/>
          <a:ext cx="4772679" cy="875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629" tIns="92629" rIns="92629" bIns="92629" numCol="1" spcCol="1270" anchor="ctr" anchorCtr="0">
          <a:noAutofit/>
        </a:bodyPr>
        <a:lstStyle/>
        <a:p>
          <a:pPr marL="0" lvl="0" indent="0" algn="l" defTabSz="488950">
            <a:lnSpc>
              <a:spcPct val="90000"/>
            </a:lnSpc>
            <a:spcBef>
              <a:spcPct val="0"/>
            </a:spcBef>
            <a:spcAft>
              <a:spcPct val="35000"/>
            </a:spcAft>
            <a:buNone/>
          </a:pPr>
          <a:r>
            <a:rPr lang="en-US" sz="1100" b="0" i="0" kern="1200"/>
            <a:t>Ensure that team leaders are actively involved in overseeing the learning journey of their team members.</a:t>
          </a:r>
          <a:endParaRPr lang="en-US" sz="1100" kern="1200"/>
        </a:p>
        <a:p>
          <a:pPr marL="0" lvl="0" indent="0" algn="l" defTabSz="488950">
            <a:lnSpc>
              <a:spcPct val="90000"/>
            </a:lnSpc>
            <a:spcBef>
              <a:spcPct val="0"/>
            </a:spcBef>
            <a:spcAft>
              <a:spcPct val="35000"/>
            </a:spcAft>
            <a:buNone/>
          </a:pPr>
          <a:r>
            <a:rPr lang="en-US" sz="1100" b="0" i="0" kern="1200"/>
            <a:t>Provide leadership training and support to help team leaders guide their members effectively.</a:t>
          </a:r>
          <a:endParaRPr lang="en-US" sz="1100" kern="1200"/>
        </a:p>
      </dsp:txBody>
      <dsp:txXfrm>
        <a:off x="5742920" y="1726"/>
        <a:ext cx="4772679" cy="875238"/>
      </dsp:txXfrm>
    </dsp:sp>
    <dsp:sp modelId="{5BDA0B52-4F05-49B7-9D65-B8F6CB758A41}">
      <dsp:nvSpPr>
        <dsp:cNvPr id="0" name=""/>
        <dsp:cNvSpPr/>
      </dsp:nvSpPr>
      <dsp:spPr>
        <a:xfrm>
          <a:off x="0" y="1095775"/>
          <a:ext cx="10515600" cy="8752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7F252D-6AC9-454F-8595-D41DAB85CAE8}">
      <dsp:nvSpPr>
        <dsp:cNvPr id="0" name=""/>
        <dsp:cNvSpPr/>
      </dsp:nvSpPr>
      <dsp:spPr>
        <a:xfrm>
          <a:off x="264759" y="1292703"/>
          <a:ext cx="481381" cy="4813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A12598-AA11-4126-A043-5CBFFE347528}">
      <dsp:nvSpPr>
        <dsp:cNvPr id="0" name=""/>
        <dsp:cNvSpPr/>
      </dsp:nvSpPr>
      <dsp:spPr>
        <a:xfrm>
          <a:off x="1010900" y="1095775"/>
          <a:ext cx="4732020" cy="875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629" tIns="92629" rIns="92629" bIns="92629" numCol="1" spcCol="1270" anchor="ctr" anchorCtr="0">
          <a:noAutofit/>
        </a:bodyPr>
        <a:lstStyle/>
        <a:p>
          <a:pPr marL="0" lvl="0" indent="0" algn="l" defTabSz="977900">
            <a:lnSpc>
              <a:spcPct val="90000"/>
            </a:lnSpc>
            <a:spcBef>
              <a:spcPct val="0"/>
            </a:spcBef>
            <a:spcAft>
              <a:spcPct val="35000"/>
            </a:spcAft>
            <a:buNone/>
          </a:pPr>
          <a:r>
            <a:rPr lang="en-US" sz="2200" b="1" i="0" kern="1200"/>
            <a:t>Feedback Mechanism:</a:t>
          </a:r>
          <a:endParaRPr lang="en-US" sz="2200" kern="1200"/>
        </a:p>
      </dsp:txBody>
      <dsp:txXfrm>
        <a:off x="1010900" y="1095775"/>
        <a:ext cx="4732020" cy="875238"/>
      </dsp:txXfrm>
    </dsp:sp>
    <dsp:sp modelId="{FCCE4350-2E73-418C-9E42-1B269E4C0F33}">
      <dsp:nvSpPr>
        <dsp:cNvPr id="0" name=""/>
        <dsp:cNvSpPr/>
      </dsp:nvSpPr>
      <dsp:spPr>
        <a:xfrm>
          <a:off x="5742920" y="1095775"/>
          <a:ext cx="4772679" cy="875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629" tIns="92629" rIns="92629" bIns="92629" numCol="1" spcCol="1270" anchor="ctr" anchorCtr="0">
          <a:noAutofit/>
        </a:bodyPr>
        <a:lstStyle/>
        <a:p>
          <a:pPr marL="0" lvl="0" indent="0" algn="l" defTabSz="488950">
            <a:lnSpc>
              <a:spcPct val="90000"/>
            </a:lnSpc>
            <a:spcBef>
              <a:spcPct val="0"/>
            </a:spcBef>
            <a:spcAft>
              <a:spcPct val="35000"/>
            </a:spcAft>
            <a:buNone/>
          </a:pPr>
          <a:r>
            <a:rPr lang="en-US" sz="1100" b="0" i="0" kern="1200"/>
            <a:t>Establish a feedback mechanism to gather input from team members regarding the effectiveness of the learning plan.</a:t>
          </a:r>
          <a:endParaRPr lang="en-US" sz="1100" kern="1200"/>
        </a:p>
        <a:p>
          <a:pPr marL="0" lvl="0" indent="0" algn="l" defTabSz="488950">
            <a:lnSpc>
              <a:spcPct val="90000"/>
            </a:lnSpc>
            <a:spcBef>
              <a:spcPct val="0"/>
            </a:spcBef>
            <a:spcAft>
              <a:spcPct val="35000"/>
            </a:spcAft>
            <a:buNone/>
          </a:pPr>
          <a:r>
            <a:rPr lang="en-US" sz="1100" b="0" i="0" kern="1200"/>
            <a:t>Use feedback to continuously improve the learning process.</a:t>
          </a:r>
          <a:endParaRPr lang="en-US" sz="1100" kern="1200"/>
        </a:p>
      </dsp:txBody>
      <dsp:txXfrm>
        <a:off x="5742920" y="1095775"/>
        <a:ext cx="4772679" cy="875238"/>
      </dsp:txXfrm>
    </dsp:sp>
    <dsp:sp modelId="{23601E07-F070-4D4C-ABDA-F993DE61A874}">
      <dsp:nvSpPr>
        <dsp:cNvPr id="0" name=""/>
        <dsp:cNvSpPr/>
      </dsp:nvSpPr>
      <dsp:spPr>
        <a:xfrm>
          <a:off x="0" y="2189823"/>
          <a:ext cx="10515600" cy="8752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78A452-EF6B-40E3-9C98-B2BF9E3E956F}">
      <dsp:nvSpPr>
        <dsp:cNvPr id="0" name=""/>
        <dsp:cNvSpPr/>
      </dsp:nvSpPr>
      <dsp:spPr>
        <a:xfrm>
          <a:off x="264759" y="2386751"/>
          <a:ext cx="481381" cy="4813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77C4BF-656B-4EB7-BD53-6475A9127FBB}">
      <dsp:nvSpPr>
        <dsp:cNvPr id="0" name=""/>
        <dsp:cNvSpPr/>
      </dsp:nvSpPr>
      <dsp:spPr>
        <a:xfrm>
          <a:off x="1010900" y="2189823"/>
          <a:ext cx="4732020" cy="875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629" tIns="92629" rIns="92629" bIns="92629" numCol="1" spcCol="1270" anchor="ctr" anchorCtr="0">
          <a:noAutofit/>
        </a:bodyPr>
        <a:lstStyle/>
        <a:p>
          <a:pPr marL="0" lvl="0" indent="0" algn="l" defTabSz="977900">
            <a:lnSpc>
              <a:spcPct val="90000"/>
            </a:lnSpc>
            <a:spcBef>
              <a:spcPct val="0"/>
            </a:spcBef>
            <a:spcAft>
              <a:spcPct val="35000"/>
            </a:spcAft>
            <a:buNone/>
          </a:pPr>
          <a:r>
            <a:rPr lang="en-US" sz="2200" b="1" i="0" kern="1200"/>
            <a:t>Celebrate Achievements:</a:t>
          </a:r>
          <a:endParaRPr lang="en-US" sz="2200" kern="1200"/>
        </a:p>
      </dsp:txBody>
      <dsp:txXfrm>
        <a:off x="1010900" y="2189823"/>
        <a:ext cx="4732020" cy="875238"/>
      </dsp:txXfrm>
    </dsp:sp>
    <dsp:sp modelId="{06A958C6-4D48-4690-AF45-77144DBE6E82}">
      <dsp:nvSpPr>
        <dsp:cNvPr id="0" name=""/>
        <dsp:cNvSpPr/>
      </dsp:nvSpPr>
      <dsp:spPr>
        <a:xfrm>
          <a:off x="5742920" y="2189823"/>
          <a:ext cx="4772679" cy="875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629" tIns="92629" rIns="92629" bIns="92629" numCol="1" spcCol="1270" anchor="ctr" anchorCtr="0">
          <a:noAutofit/>
        </a:bodyPr>
        <a:lstStyle/>
        <a:p>
          <a:pPr marL="0" lvl="0" indent="0" algn="l" defTabSz="488950">
            <a:lnSpc>
              <a:spcPct val="90000"/>
            </a:lnSpc>
            <a:spcBef>
              <a:spcPct val="0"/>
            </a:spcBef>
            <a:spcAft>
              <a:spcPct val="35000"/>
            </a:spcAft>
            <a:buNone/>
          </a:pPr>
          <a:r>
            <a:rPr lang="en-US" sz="1100" b="0" i="0" kern="1200"/>
            <a:t>Acknowledge and celebrate individual and team achievements related to the learning goals.</a:t>
          </a:r>
          <a:endParaRPr lang="en-US" sz="1100" kern="1200"/>
        </a:p>
        <a:p>
          <a:pPr marL="0" lvl="0" indent="0" algn="l" defTabSz="488950">
            <a:lnSpc>
              <a:spcPct val="90000"/>
            </a:lnSpc>
            <a:spcBef>
              <a:spcPct val="0"/>
            </a:spcBef>
            <a:spcAft>
              <a:spcPct val="35000"/>
            </a:spcAft>
            <a:buNone/>
          </a:pPr>
          <a:r>
            <a:rPr lang="en-US" sz="1100" b="0" i="0" kern="1200"/>
            <a:t>Create a positive learning culture by recognizing and rewarding success.</a:t>
          </a:r>
          <a:endParaRPr lang="en-US" sz="1100" kern="1200"/>
        </a:p>
      </dsp:txBody>
      <dsp:txXfrm>
        <a:off x="5742920" y="2189823"/>
        <a:ext cx="4772679" cy="875238"/>
      </dsp:txXfrm>
    </dsp:sp>
    <dsp:sp modelId="{1208D43F-B248-4D06-824A-C943E0AF0D04}">
      <dsp:nvSpPr>
        <dsp:cNvPr id="0" name=""/>
        <dsp:cNvSpPr/>
      </dsp:nvSpPr>
      <dsp:spPr>
        <a:xfrm>
          <a:off x="0" y="3283871"/>
          <a:ext cx="10515600" cy="8752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29116F-8A1E-49A5-9B04-CB279B14E729}">
      <dsp:nvSpPr>
        <dsp:cNvPr id="0" name=""/>
        <dsp:cNvSpPr/>
      </dsp:nvSpPr>
      <dsp:spPr>
        <a:xfrm>
          <a:off x="264759" y="3480800"/>
          <a:ext cx="481381" cy="4813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1BBB8B-BE18-4F9A-BF27-171287435426}">
      <dsp:nvSpPr>
        <dsp:cNvPr id="0" name=""/>
        <dsp:cNvSpPr/>
      </dsp:nvSpPr>
      <dsp:spPr>
        <a:xfrm>
          <a:off x="1010900" y="3283871"/>
          <a:ext cx="4732020" cy="875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629" tIns="92629" rIns="92629" bIns="92629" numCol="1" spcCol="1270" anchor="ctr" anchorCtr="0">
          <a:noAutofit/>
        </a:bodyPr>
        <a:lstStyle/>
        <a:p>
          <a:pPr marL="0" lvl="0" indent="0" algn="l" defTabSz="977900">
            <a:lnSpc>
              <a:spcPct val="90000"/>
            </a:lnSpc>
            <a:spcBef>
              <a:spcPct val="0"/>
            </a:spcBef>
            <a:spcAft>
              <a:spcPct val="35000"/>
            </a:spcAft>
            <a:buNone/>
          </a:pPr>
          <a:r>
            <a:rPr lang="en-US" sz="2200" b="1" i="0" kern="1200"/>
            <a:t>Iterate and Improve:</a:t>
          </a:r>
          <a:endParaRPr lang="en-US" sz="2200" kern="1200"/>
        </a:p>
      </dsp:txBody>
      <dsp:txXfrm>
        <a:off x="1010900" y="3283871"/>
        <a:ext cx="4732020" cy="875238"/>
      </dsp:txXfrm>
    </dsp:sp>
    <dsp:sp modelId="{FB6523C2-8051-447D-92F9-3940DF6EEA84}">
      <dsp:nvSpPr>
        <dsp:cNvPr id="0" name=""/>
        <dsp:cNvSpPr/>
      </dsp:nvSpPr>
      <dsp:spPr>
        <a:xfrm>
          <a:off x="5742920" y="3283871"/>
          <a:ext cx="4772679" cy="875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629" tIns="92629" rIns="92629" bIns="92629" numCol="1" spcCol="1270" anchor="ctr" anchorCtr="0">
          <a:noAutofit/>
        </a:bodyPr>
        <a:lstStyle/>
        <a:p>
          <a:pPr marL="0" lvl="0" indent="0" algn="l" defTabSz="488950">
            <a:lnSpc>
              <a:spcPct val="90000"/>
            </a:lnSpc>
            <a:spcBef>
              <a:spcPct val="0"/>
            </a:spcBef>
            <a:spcAft>
              <a:spcPct val="35000"/>
            </a:spcAft>
            <a:buNone/>
          </a:pPr>
          <a:r>
            <a:rPr lang="en-US" sz="1100" b="0" i="0" kern="1200"/>
            <a:t>Regularly assess the effectiveness of the learning process and make adjustments as needed.</a:t>
          </a:r>
          <a:endParaRPr lang="en-US" sz="1100" kern="1200"/>
        </a:p>
        <a:p>
          <a:pPr marL="0" lvl="0" indent="0" algn="l" defTabSz="488950">
            <a:lnSpc>
              <a:spcPct val="90000"/>
            </a:lnSpc>
            <a:spcBef>
              <a:spcPct val="0"/>
            </a:spcBef>
            <a:spcAft>
              <a:spcPct val="35000"/>
            </a:spcAft>
            <a:buNone/>
          </a:pPr>
          <a:r>
            <a:rPr lang="en-US" sz="1100" b="0" i="0" kern="1200"/>
            <a:t>Stay informed about new technologies and industry trends to keep the learning plan up-to-date.</a:t>
          </a:r>
          <a:endParaRPr lang="en-US" sz="1100" kern="1200"/>
        </a:p>
      </dsp:txBody>
      <dsp:txXfrm>
        <a:off x="5742920" y="3283871"/>
        <a:ext cx="4772679" cy="87523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F2C4-78CE-5CAD-29E1-E5EBE6CB5C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EG"/>
          </a:p>
        </p:txBody>
      </p:sp>
      <p:sp>
        <p:nvSpPr>
          <p:cNvPr id="3" name="Subtitle 2">
            <a:extLst>
              <a:ext uri="{FF2B5EF4-FFF2-40B4-BE49-F238E27FC236}">
                <a16:creationId xmlns:a16="http://schemas.microsoft.com/office/drawing/2014/main" id="{8DADDBF4-9DA5-3388-D102-4265D1269C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EG"/>
          </a:p>
        </p:txBody>
      </p:sp>
      <p:sp>
        <p:nvSpPr>
          <p:cNvPr id="4" name="Date Placeholder 3">
            <a:extLst>
              <a:ext uri="{FF2B5EF4-FFF2-40B4-BE49-F238E27FC236}">
                <a16:creationId xmlns:a16="http://schemas.microsoft.com/office/drawing/2014/main" id="{06A08BEA-BEA5-AA6A-AC33-210164327E73}"/>
              </a:ext>
            </a:extLst>
          </p:cNvPr>
          <p:cNvSpPr>
            <a:spLocks noGrp="1"/>
          </p:cNvSpPr>
          <p:nvPr>
            <p:ph type="dt" sz="half" idx="10"/>
          </p:nvPr>
        </p:nvSpPr>
        <p:spPr/>
        <p:txBody>
          <a:bodyPr/>
          <a:lstStyle/>
          <a:p>
            <a:fld id="{EB101296-047E-104F-A0CB-4285E1B84EB7}" type="datetimeFigureOut">
              <a:rPr lang="en-EG" smtClean="0"/>
              <a:t>03/05/2024</a:t>
            </a:fld>
            <a:endParaRPr lang="en-EG"/>
          </a:p>
        </p:txBody>
      </p:sp>
      <p:sp>
        <p:nvSpPr>
          <p:cNvPr id="5" name="Footer Placeholder 4">
            <a:extLst>
              <a:ext uri="{FF2B5EF4-FFF2-40B4-BE49-F238E27FC236}">
                <a16:creationId xmlns:a16="http://schemas.microsoft.com/office/drawing/2014/main" id="{4F201C7B-9E5D-D860-48E6-9A5E61500F10}"/>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A034C6BF-E0A4-0CBB-528B-3309FA08FE6A}"/>
              </a:ext>
            </a:extLst>
          </p:cNvPr>
          <p:cNvSpPr>
            <a:spLocks noGrp="1"/>
          </p:cNvSpPr>
          <p:nvPr>
            <p:ph type="sldNum" sz="quarter" idx="12"/>
          </p:nvPr>
        </p:nvSpPr>
        <p:spPr/>
        <p:txBody>
          <a:bodyPr/>
          <a:lstStyle/>
          <a:p>
            <a:fld id="{14A8D300-E3FB-924F-BC2D-BF92D74D6861}" type="slidenum">
              <a:rPr lang="en-EG" smtClean="0"/>
              <a:t>‹#›</a:t>
            </a:fld>
            <a:endParaRPr lang="en-EG"/>
          </a:p>
        </p:txBody>
      </p:sp>
    </p:spTree>
    <p:extLst>
      <p:ext uri="{BB962C8B-B14F-4D97-AF65-F5344CB8AC3E}">
        <p14:creationId xmlns:p14="http://schemas.microsoft.com/office/powerpoint/2010/main" val="3339550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7B895-59F3-1B89-1ADE-A6CE1D6264A1}"/>
              </a:ext>
            </a:extLst>
          </p:cNvPr>
          <p:cNvSpPr>
            <a:spLocks noGrp="1"/>
          </p:cNvSpPr>
          <p:nvPr>
            <p:ph type="title"/>
          </p:nvPr>
        </p:nvSpPr>
        <p:spPr/>
        <p:txBody>
          <a:bodyPr/>
          <a:lstStyle/>
          <a:p>
            <a:r>
              <a:rPr lang="en-US"/>
              <a:t>Click to edit Master title style</a:t>
            </a:r>
            <a:endParaRPr lang="en-EG"/>
          </a:p>
        </p:txBody>
      </p:sp>
      <p:sp>
        <p:nvSpPr>
          <p:cNvPr id="3" name="Vertical Text Placeholder 2">
            <a:extLst>
              <a:ext uri="{FF2B5EF4-FFF2-40B4-BE49-F238E27FC236}">
                <a16:creationId xmlns:a16="http://schemas.microsoft.com/office/drawing/2014/main" id="{537E5F4C-94F1-17C2-EF26-15734C57B1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316297F7-BA0A-F18E-093B-0A1794EB7A7F}"/>
              </a:ext>
            </a:extLst>
          </p:cNvPr>
          <p:cNvSpPr>
            <a:spLocks noGrp="1"/>
          </p:cNvSpPr>
          <p:nvPr>
            <p:ph type="dt" sz="half" idx="10"/>
          </p:nvPr>
        </p:nvSpPr>
        <p:spPr/>
        <p:txBody>
          <a:bodyPr/>
          <a:lstStyle/>
          <a:p>
            <a:fld id="{EB101296-047E-104F-A0CB-4285E1B84EB7}" type="datetimeFigureOut">
              <a:rPr lang="en-EG" smtClean="0"/>
              <a:t>03/05/2024</a:t>
            </a:fld>
            <a:endParaRPr lang="en-EG"/>
          </a:p>
        </p:txBody>
      </p:sp>
      <p:sp>
        <p:nvSpPr>
          <p:cNvPr id="5" name="Footer Placeholder 4">
            <a:extLst>
              <a:ext uri="{FF2B5EF4-FFF2-40B4-BE49-F238E27FC236}">
                <a16:creationId xmlns:a16="http://schemas.microsoft.com/office/drawing/2014/main" id="{CE684C72-C4B8-C85E-AFB8-E201B43D9A96}"/>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238C9825-DA02-AFB0-9992-8962FFBC49D8}"/>
              </a:ext>
            </a:extLst>
          </p:cNvPr>
          <p:cNvSpPr>
            <a:spLocks noGrp="1"/>
          </p:cNvSpPr>
          <p:nvPr>
            <p:ph type="sldNum" sz="quarter" idx="12"/>
          </p:nvPr>
        </p:nvSpPr>
        <p:spPr/>
        <p:txBody>
          <a:bodyPr/>
          <a:lstStyle/>
          <a:p>
            <a:fld id="{14A8D300-E3FB-924F-BC2D-BF92D74D6861}" type="slidenum">
              <a:rPr lang="en-EG" smtClean="0"/>
              <a:t>‹#›</a:t>
            </a:fld>
            <a:endParaRPr lang="en-EG"/>
          </a:p>
        </p:txBody>
      </p:sp>
    </p:spTree>
    <p:extLst>
      <p:ext uri="{BB962C8B-B14F-4D97-AF65-F5344CB8AC3E}">
        <p14:creationId xmlns:p14="http://schemas.microsoft.com/office/powerpoint/2010/main" val="32838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44C1D-258D-34F2-CB95-8601BEAB4D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G"/>
          </a:p>
        </p:txBody>
      </p:sp>
      <p:sp>
        <p:nvSpPr>
          <p:cNvPr id="3" name="Vertical Text Placeholder 2">
            <a:extLst>
              <a:ext uri="{FF2B5EF4-FFF2-40B4-BE49-F238E27FC236}">
                <a16:creationId xmlns:a16="http://schemas.microsoft.com/office/drawing/2014/main" id="{EB8C9A65-DC19-1298-35E5-3D26F17BE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6BFA3359-5DDA-C3AC-07B6-F2E3EDE3451B}"/>
              </a:ext>
            </a:extLst>
          </p:cNvPr>
          <p:cNvSpPr>
            <a:spLocks noGrp="1"/>
          </p:cNvSpPr>
          <p:nvPr>
            <p:ph type="dt" sz="half" idx="10"/>
          </p:nvPr>
        </p:nvSpPr>
        <p:spPr/>
        <p:txBody>
          <a:bodyPr/>
          <a:lstStyle/>
          <a:p>
            <a:fld id="{EB101296-047E-104F-A0CB-4285E1B84EB7}" type="datetimeFigureOut">
              <a:rPr lang="en-EG" smtClean="0"/>
              <a:t>03/05/2024</a:t>
            </a:fld>
            <a:endParaRPr lang="en-EG"/>
          </a:p>
        </p:txBody>
      </p:sp>
      <p:sp>
        <p:nvSpPr>
          <p:cNvPr id="5" name="Footer Placeholder 4">
            <a:extLst>
              <a:ext uri="{FF2B5EF4-FFF2-40B4-BE49-F238E27FC236}">
                <a16:creationId xmlns:a16="http://schemas.microsoft.com/office/drawing/2014/main" id="{5707180A-8FB7-15DE-C880-0B0D5828A063}"/>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B815B257-A914-6CB1-FF75-B75C28BCB85A}"/>
              </a:ext>
            </a:extLst>
          </p:cNvPr>
          <p:cNvSpPr>
            <a:spLocks noGrp="1"/>
          </p:cNvSpPr>
          <p:nvPr>
            <p:ph type="sldNum" sz="quarter" idx="12"/>
          </p:nvPr>
        </p:nvSpPr>
        <p:spPr/>
        <p:txBody>
          <a:bodyPr/>
          <a:lstStyle/>
          <a:p>
            <a:fld id="{14A8D300-E3FB-924F-BC2D-BF92D74D6861}" type="slidenum">
              <a:rPr lang="en-EG" smtClean="0"/>
              <a:t>‹#›</a:t>
            </a:fld>
            <a:endParaRPr lang="en-EG"/>
          </a:p>
        </p:txBody>
      </p:sp>
    </p:spTree>
    <p:extLst>
      <p:ext uri="{BB962C8B-B14F-4D97-AF65-F5344CB8AC3E}">
        <p14:creationId xmlns:p14="http://schemas.microsoft.com/office/powerpoint/2010/main" val="118692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CBAE2-90D0-ECEC-0BA7-8449F843BFB9}"/>
              </a:ext>
            </a:extLst>
          </p:cNvPr>
          <p:cNvSpPr>
            <a:spLocks noGrp="1"/>
          </p:cNvSpPr>
          <p:nvPr>
            <p:ph type="title"/>
          </p:nvPr>
        </p:nvSpPr>
        <p:spPr/>
        <p:txBody>
          <a:bodyPr/>
          <a:lstStyle/>
          <a:p>
            <a:r>
              <a:rPr lang="en-US"/>
              <a:t>Click to edit Master title style</a:t>
            </a:r>
            <a:endParaRPr lang="en-EG"/>
          </a:p>
        </p:txBody>
      </p:sp>
      <p:sp>
        <p:nvSpPr>
          <p:cNvPr id="3" name="Content Placeholder 2">
            <a:extLst>
              <a:ext uri="{FF2B5EF4-FFF2-40B4-BE49-F238E27FC236}">
                <a16:creationId xmlns:a16="http://schemas.microsoft.com/office/drawing/2014/main" id="{6D9EBEC6-4B8E-FE15-AAA1-AEA76912C7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D5A6A0B7-E062-57DD-86A2-F8251CA675D3}"/>
              </a:ext>
            </a:extLst>
          </p:cNvPr>
          <p:cNvSpPr>
            <a:spLocks noGrp="1"/>
          </p:cNvSpPr>
          <p:nvPr>
            <p:ph type="dt" sz="half" idx="10"/>
          </p:nvPr>
        </p:nvSpPr>
        <p:spPr/>
        <p:txBody>
          <a:bodyPr/>
          <a:lstStyle/>
          <a:p>
            <a:fld id="{EB101296-047E-104F-A0CB-4285E1B84EB7}" type="datetimeFigureOut">
              <a:rPr lang="en-EG" smtClean="0"/>
              <a:t>03/05/2024</a:t>
            </a:fld>
            <a:endParaRPr lang="en-EG"/>
          </a:p>
        </p:txBody>
      </p:sp>
      <p:sp>
        <p:nvSpPr>
          <p:cNvPr id="5" name="Footer Placeholder 4">
            <a:extLst>
              <a:ext uri="{FF2B5EF4-FFF2-40B4-BE49-F238E27FC236}">
                <a16:creationId xmlns:a16="http://schemas.microsoft.com/office/drawing/2014/main" id="{6529B542-726F-66B6-E2F6-0533155E89A8}"/>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56095D89-63AC-F662-20E3-8D3492B9E3BF}"/>
              </a:ext>
            </a:extLst>
          </p:cNvPr>
          <p:cNvSpPr>
            <a:spLocks noGrp="1"/>
          </p:cNvSpPr>
          <p:nvPr>
            <p:ph type="sldNum" sz="quarter" idx="12"/>
          </p:nvPr>
        </p:nvSpPr>
        <p:spPr/>
        <p:txBody>
          <a:bodyPr/>
          <a:lstStyle/>
          <a:p>
            <a:fld id="{14A8D300-E3FB-924F-BC2D-BF92D74D6861}" type="slidenum">
              <a:rPr lang="en-EG" smtClean="0"/>
              <a:t>‹#›</a:t>
            </a:fld>
            <a:endParaRPr lang="en-EG"/>
          </a:p>
        </p:txBody>
      </p:sp>
    </p:spTree>
    <p:extLst>
      <p:ext uri="{BB962C8B-B14F-4D97-AF65-F5344CB8AC3E}">
        <p14:creationId xmlns:p14="http://schemas.microsoft.com/office/powerpoint/2010/main" val="236747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5207-C48F-F7B8-5854-925DCD33E3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G"/>
          </a:p>
        </p:txBody>
      </p:sp>
      <p:sp>
        <p:nvSpPr>
          <p:cNvPr id="3" name="Text Placeholder 2">
            <a:extLst>
              <a:ext uri="{FF2B5EF4-FFF2-40B4-BE49-F238E27FC236}">
                <a16:creationId xmlns:a16="http://schemas.microsoft.com/office/drawing/2014/main" id="{5F545679-8B08-B848-F419-0195B64CAF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C9E0CF-CD4B-C811-9FE7-EDDE2BE59276}"/>
              </a:ext>
            </a:extLst>
          </p:cNvPr>
          <p:cNvSpPr>
            <a:spLocks noGrp="1"/>
          </p:cNvSpPr>
          <p:nvPr>
            <p:ph type="dt" sz="half" idx="10"/>
          </p:nvPr>
        </p:nvSpPr>
        <p:spPr/>
        <p:txBody>
          <a:bodyPr/>
          <a:lstStyle/>
          <a:p>
            <a:fld id="{EB101296-047E-104F-A0CB-4285E1B84EB7}" type="datetimeFigureOut">
              <a:rPr lang="en-EG" smtClean="0"/>
              <a:t>03/05/2024</a:t>
            </a:fld>
            <a:endParaRPr lang="en-EG"/>
          </a:p>
        </p:txBody>
      </p:sp>
      <p:sp>
        <p:nvSpPr>
          <p:cNvPr id="5" name="Footer Placeholder 4">
            <a:extLst>
              <a:ext uri="{FF2B5EF4-FFF2-40B4-BE49-F238E27FC236}">
                <a16:creationId xmlns:a16="http://schemas.microsoft.com/office/drawing/2014/main" id="{451BA9C9-B7B7-08DB-D589-94027718ACB1}"/>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FF5A9585-2B58-68D2-CED3-D255AAB06774}"/>
              </a:ext>
            </a:extLst>
          </p:cNvPr>
          <p:cNvSpPr>
            <a:spLocks noGrp="1"/>
          </p:cNvSpPr>
          <p:nvPr>
            <p:ph type="sldNum" sz="quarter" idx="12"/>
          </p:nvPr>
        </p:nvSpPr>
        <p:spPr/>
        <p:txBody>
          <a:bodyPr/>
          <a:lstStyle/>
          <a:p>
            <a:fld id="{14A8D300-E3FB-924F-BC2D-BF92D74D6861}" type="slidenum">
              <a:rPr lang="en-EG" smtClean="0"/>
              <a:t>‹#›</a:t>
            </a:fld>
            <a:endParaRPr lang="en-EG"/>
          </a:p>
        </p:txBody>
      </p:sp>
    </p:spTree>
    <p:extLst>
      <p:ext uri="{BB962C8B-B14F-4D97-AF65-F5344CB8AC3E}">
        <p14:creationId xmlns:p14="http://schemas.microsoft.com/office/powerpoint/2010/main" val="2920475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B6BD1-EE9C-5CAE-23D4-0B0B3E87953D}"/>
              </a:ext>
            </a:extLst>
          </p:cNvPr>
          <p:cNvSpPr>
            <a:spLocks noGrp="1"/>
          </p:cNvSpPr>
          <p:nvPr>
            <p:ph type="title"/>
          </p:nvPr>
        </p:nvSpPr>
        <p:spPr/>
        <p:txBody>
          <a:bodyPr/>
          <a:lstStyle/>
          <a:p>
            <a:r>
              <a:rPr lang="en-US"/>
              <a:t>Click to edit Master title style</a:t>
            </a:r>
            <a:endParaRPr lang="en-EG"/>
          </a:p>
        </p:txBody>
      </p:sp>
      <p:sp>
        <p:nvSpPr>
          <p:cNvPr id="3" name="Content Placeholder 2">
            <a:extLst>
              <a:ext uri="{FF2B5EF4-FFF2-40B4-BE49-F238E27FC236}">
                <a16:creationId xmlns:a16="http://schemas.microsoft.com/office/drawing/2014/main" id="{ECA668E9-376E-F4C6-A8A9-CBDBB521F0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Content Placeholder 3">
            <a:extLst>
              <a:ext uri="{FF2B5EF4-FFF2-40B4-BE49-F238E27FC236}">
                <a16:creationId xmlns:a16="http://schemas.microsoft.com/office/drawing/2014/main" id="{FB9885DA-C4D0-5B7B-BB7D-C171398B44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5" name="Date Placeholder 4">
            <a:extLst>
              <a:ext uri="{FF2B5EF4-FFF2-40B4-BE49-F238E27FC236}">
                <a16:creationId xmlns:a16="http://schemas.microsoft.com/office/drawing/2014/main" id="{BCBFD955-47D5-CC95-D9B5-4BB81ACB64A2}"/>
              </a:ext>
            </a:extLst>
          </p:cNvPr>
          <p:cNvSpPr>
            <a:spLocks noGrp="1"/>
          </p:cNvSpPr>
          <p:nvPr>
            <p:ph type="dt" sz="half" idx="10"/>
          </p:nvPr>
        </p:nvSpPr>
        <p:spPr/>
        <p:txBody>
          <a:bodyPr/>
          <a:lstStyle/>
          <a:p>
            <a:fld id="{EB101296-047E-104F-A0CB-4285E1B84EB7}" type="datetimeFigureOut">
              <a:rPr lang="en-EG" smtClean="0"/>
              <a:t>03/05/2024</a:t>
            </a:fld>
            <a:endParaRPr lang="en-EG"/>
          </a:p>
        </p:txBody>
      </p:sp>
      <p:sp>
        <p:nvSpPr>
          <p:cNvPr id="6" name="Footer Placeholder 5">
            <a:extLst>
              <a:ext uri="{FF2B5EF4-FFF2-40B4-BE49-F238E27FC236}">
                <a16:creationId xmlns:a16="http://schemas.microsoft.com/office/drawing/2014/main" id="{80086AE4-D142-4FE3-D0A3-838F8A50008D}"/>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6EE1358E-9397-ECBF-EAA4-9C853ECACE07}"/>
              </a:ext>
            </a:extLst>
          </p:cNvPr>
          <p:cNvSpPr>
            <a:spLocks noGrp="1"/>
          </p:cNvSpPr>
          <p:nvPr>
            <p:ph type="sldNum" sz="quarter" idx="12"/>
          </p:nvPr>
        </p:nvSpPr>
        <p:spPr/>
        <p:txBody>
          <a:bodyPr/>
          <a:lstStyle/>
          <a:p>
            <a:fld id="{14A8D300-E3FB-924F-BC2D-BF92D74D6861}" type="slidenum">
              <a:rPr lang="en-EG" smtClean="0"/>
              <a:t>‹#›</a:t>
            </a:fld>
            <a:endParaRPr lang="en-EG"/>
          </a:p>
        </p:txBody>
      </p:sp>
    </p:spTree>
    <p:extLst>
      <p:ext uri="{BB962C8B-B14F-4D97-AF65-F5344CB8AC3E}">
        <p14:creationId xmlns:p14="http://schemas.microsoft.com/office/powerpoint/2010/main" val="360411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2537-4E2A-BCBB-EB05-B7CA1726B3CA}"/>
              </a:ext>
            </a:extLst>
          </p:cNvPr>
          <p:cNvSpPr>
            <a:spLocks noGrp="1"/>
          </p:cNvSpPr>
          <p:nvPr>
            <p:ph type="title"/>
          </p:nvPr>
        </p:nvSpPr>
        <p:spPr>
          <a:xfrm>
            <a:off x="839788" y="365125"/>
            <a:ext cx="10515600" cy="1325563"/>
          </a:xfrm>
        </p:spPr>
        <p:txBody>
          <a:bodyPr/>
          <a:lstStyle/>
          <a:p>
            <a:r>
              <a:rPr lang="en-US"/>
              <a:t>Click to edit Master title style</a:t>
            </a:r>
            <a:endParaRPr lang="en-EG"/>
          </a:p>
        </p:txBody>
      </p:sp>
      <p:sp>
        <p:nvSpPr>
          <p:cNvPr id="3" name="Text Placeholder 2">
            <a:extLst>
              <a:ext uri="{FF2B5EF4-FFF2-40B4-BE49-F238E27FC236}">
                <a16:creationId xmlns:a16="http://schemas.microsoft.com/office/drawing/2014/main" id="{4232CD03-6C93-0E08-5979-0A109D7E4E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E0CB45-5FC2-E107-CD3A-05E7042DC0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5" name="Text Placeholder 4">
            <a:extLst>
              <a:ext uri="{FF2B5EF4-FFF2-40B4-BE49-F238E27FC236}">
                <a16:creationId xmlns:a16="http://schemas.microsoft.com/office/drawing/2014/main" id="{843F95D1-C8B5-AB1C-720B-D039765EC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0B0A6A-9FE2-A3D2-C9B8-4585FCEFF7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7" name="Date Placeholder 6">
            <a:extLst>
              <a:ext uri="{FF2B5EF4-FFF2-40B4-BE49-F238E27FC236}">
                <a16:creationId xmlns:a16="http://schemas.microsoft.com/office/drawing/2014/main" id="{3EB07340-778B-D94C-B5D0-31BEC820F658}"/>
              </a:ext>
            </a:extLst>
          </p:cNvPr>
          <p:cNvSpPr>
            <a:spLocks noGrp="1"/>
          </p:cNvSpPr>
          <p:nvPr>
            <p:ph type="dt" sz="half" idx="10"/>
          </p:nvPr>
        </p:nvSpPr>
        <p:spPr/>
        <p:txBody>
          <a:bodyPr/>
          <a:lstStyle/>
          <a:p>
            <a:fld id="{EB101296-047E-104F-A0CB-4285E1B84EB7}" type="datetimeFigureOut">
              <a:rPr lang="en-EG" smtClean="0"/>
              <a:t>03/05/2024</a:t>
            </a:fld>
            <a:endParaRPr lang="en-EG"/>
          </a:p>
        </p:txBody>
      </p:sp>
      <p:sp>
        <p:nvSpPr>
          <p:cNvPr id="8" name="Footer Placeholder 7">
            <a:extLst>
              <a:ext uri="{FF2B5EF4-FFF2-40B4-BE49-F238E27FC236}">
                <a16:creationId xmlns:a16="http://schemas.microsoft.com/office/drawing/2014/main" id="{DF75123A-889F-8EE7-6199-62F6301D18B4}"/>
              </a:ext>
            </a:extLst>
          </p:cNvPr>
          <p:cNvSpPr>
            <a:spLocks noGrp="1"/>
          </p:cNvSpPr>
          <p:nvPr>
            <p:ph type="ftr" sz="quarter" idx="11"/>
          </p:nvPr>
        </p:nvSpPr>
        <p:spPr/>
        <p:txBody>
          <a:bodyPr/>
          <a:lstStyle/>
          <a:p>
            <a:endParaRPr lang="en-EG"/>
          </a:p>
        </p:txBody>
      </p:sp>
      <p:sp>
        <p:nvSpPr>
          <p:cNvPr id="9" name="Slide Number Placeholder 8">
            <a:extLst>
              <a:ext uri="{FF2B5EF4-FFF2-40B4-BE49-F238E27FC236}">
                <a16:creationId xmlns:a16="http://schemas.microsoft.com/office/drawing/2014/main" id="{4832D86B-2AC4-E1EF-C364-F807A6919D95}"/>
              </a:ext>
            </a:extLst>
          </p:cNvPr>
          <p:cNvSpPr>
            <a:spLocks noGrp="1"/>
          </p:cNvSpPr>
          <p:nvPr>
            <p:ph type="sldNum" sz="quarter" idx="12"/>
          </p:nvPr>
        </p:nvSpPr>
        <p:spPr/>
        <p:txBody>
          <a:bodyPr/>
          <a:lstStyle/>
          <a:p>
            <a:fld id="{14A8D300-E3FB-924F-BC2D-BF92D74D6861}" type="slidenum">
              <a:rPr lang="en-EG" smtClean="0"/>
              <a:t>‹#›</a:t>
            </a:fld>
            <a:endParaRPr lang="en-EG"/>
          </a:p>
        </p:txBody>
      </p:sp>
    </p:spTree>
    <p:extLst>
      <p:ext uri="{BB962C8B-B14F-4D97-AF65-F5344CB8AC3E}">
        <p14:creationId xmlns:p14="http://schemas.microsoft.com/office/powerpoint/2010/main" val="2096406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4B1C6-084F-2270-3797-B93EBD9150F6}"/>
              </a:ext>
            </a:extLst>
          </p:cNvPr>
          <p:cNvSpPr>
            <a:spLocks noGrp="1"/>
          </p:cNvSpPr>
          <p:nvPr>
            <p:ph type="title"/>
          </p:nvPr>
        </p:nvSpPr>
        <p:spPr/>
        <p:txBody>
          <a:bodyPr/>
          <a:lstStyle/>
          <a:p>
            <a:r>
              <a:rPr lang="en-US"/>
              <a:t>Click to edit Master title style</a:t>
            </a:r>
            <a:endParaRPr lang="en-EG"/>
          </a:p>
        </p:txBody>
      </p:sp>
      <p:sp>
        <p:nvSpPr>
          <p:cNvPr id="3" name="Date Placeholder 2">
            <a:extLst>
              <a:ext uri="{FF2B5EF4-FFF2-40B4-BE49-F238E27FC236}">
                <a16:creationId xmlns:a16="http://schemas.microsoft.com/office/drawing/2014/main" id="{4D0A2817-9BC7-CF68-39A4-E2F60D614BEC}"/>
              </a:ext>
            </a:extLst>
          </p:cNvPr>
          <p:cNvSpPr>
            <a:spLocks noGrp="1"/>
          </p:cNvSpPr>
          <p:nvPr>
            <p:ph type="dt" sz="half" idx="10"/>
          </p:nvPr>
        </p:nvSpPr>
        <p:spPr/>
        <p:txBody>
          <a:bodyPr/>
          <a:lstStyle/>
          <a:p>
            <a:fld id="{EB101296-047E-104F-A0CB-4285E1B84EB7}" type="datetimeFigureOut">
              <a:rPr lang="en-EG" smtClean="0"/>
              <a:t>03/05/2024</a:t>
            </a:fld>
            <a:endParaRPr lang="en-EG"/>
          </a:p>
        </p:txBody>
      </p:sp>
      <p:sp>
        <p:nvSpPr>
          <p:cNvPr id="4" name="Footer Placeholder 3">
            <a:extLst>
              <a:ext uri="{FF2B5EF4-FFF2-40B4-BE49-F238E27FC236}">
                <a16:creationId xmlns:a16="http://schemas.microsoft.com/office/drawing/2014/main" id="{7576B5EC-3259-C348-58FA-BEF983D23D54}"/>
              </a:ext>
            </a:extLst>
          </p:cNvPr>
          <p:cNvSpPr>
            <a:spLocks noGrp="1"/>
          </p:cNvSpPr>
          <p:nvPr>
            <p:ph type="ftr" sz="quarter" idx="11"/>
          </p:nvPr>
        </p:nvSpPr>
        <p:spPr/>
        <p:txBody>
          <a:bodyPr/>
          <a:lstStyle/>
          <a:p>
            <a:endParaRPr lang="en-EG"/>
          </a:p>
        </p:txBody>
      </p:sp>
      <p:sp>
        <p:nvSpPr>
          <p:cNvPr id="5" name="Slide Number Placeholder 4">
            <a:extLst>
              <a:ext uri="{FF2B5EF4-FFF2-40B4-BE49-F238E27FC236}">
                <a16:creationId xmlns:a16="http://schemas.microsoft.com/office/drawing/2014/main" id="{820F2C65-DDCE-92FD-4B99-30198722F1A5}"/>
              </a:ext>
            </a:extLst>
          </p:cNvPr>
          <p:cNvSpPr>
            <a:spLocks noGrp="1"/>
          </p:cNvSpPr>
          <p:nvPr>
            <p:ph type="sldNum" sz="quarter" idx="12"/>
          </p:nvPr>
        </p:nvSpPr>
        <p:spPr/>
        <p:txBody>
          <a:bodyPr/>
          <a:lstStyle/>
          <a:p>
            <a:fld id="{14A8D300-E3FB-924F-BC2D-BF92D74D6861}" type="slidenum">
              <a:rPr lang="en-EG" smtClean="0"/>
              <a:t>‹#›</a:t>
            </a:fld>
            <a:endParaRPr lang="en-EG"/>
          </a:p>
        </p:txBody>
      </p:sp>
    </p:spTree>
    <p:extLst>
      <p:ext uri="{BB962C8B-B14F-4D97-AF65-F5344CB8AC3E}">
        <p14:creationId xmlns:p14="http://schemas.microsoft.com/office/powerpoint/2010/main" val="5043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BA033F-6164-C8E7-E4DF-DDAD79FCF751}"/>
              </a:ext>
            </a:extLst>
          </p:cNvPr>
          <p:cNvSpPr>
            <a:spLocks noGrp="1"/>
          </p:cNvSpPr>
          <p:nvPr>
            <p:ph type="dt" sz="half" idx="10"/>
          </p:nvPr>
        </p:nvSpPr>
        <p:spPr/>
        <p:txBody>
          <a:bodyPr/>
          <a:lstStyle/>
          <a:p>
            <a:fld id="{EB101296-047E-104F-A0CB-4285E1B84EB7}" type="datetimeFigureOut">
              <a:rPr lang="en-EG" smtClean="0"/>
              <a:t>03/05/2024</a:t>
            </a:fld>
            <a:endParaRPr lang="en-EG"/>
          </a:p>
        </p:txBody>
      </p:sp>
      <p:sp>
        <p:nvSpPr>
          <p:cNvPr id="3" name="Footer Placeholder 2">
            <a:extLst>
              <a:ext uri="{FF2B5EF4-FFF2-40B4-BE49-F238E27FC236}">
                <a16:creationId xmlns:a16="http://schemas.microsoft.com/office/drawing/2014/main" id="{28C7B8A6-9CB1-D92C-EFB3-7C7992DE8FB5}"/>
              </a:ext>
            </a:extLst>
          </p:cNvPr>
          <p:cNvSpPr>
            <a:spLocks noGrp="1"/>
          </p:cNvSpPr>
          <p:nvPr>
            <p:ph type="ftr" sz="quarter" idx="11"/>
          </p:nvPr>
        </p:nvSpPr>
        <p:spPr/>
        <p:txBody>
          <a:bodyPr/>
          <a:lstStyle/>
          <a:p>
            <a:endParaRPr lang="en-EG"/>
          </a:p>
        </p:txBody>
      </p:sp>
      <p:sp>
        <p:nvSpPr>
          <p:cNvPr id="4" name="Slide Number Placeholder 3">
            <a:extLst>
              <a:ext uri="{FF2B5EF4-FFF2-40B4-BE49-F238E27FC236}">
                <a16:creationId xmlns:a16="http://schemas.microsoft.com/office/drawing/2014/main" id="{D3464DA3-A54A-19D7-B6B5-BC34755D60F1}"/>
              </a:ext>
            </a:extLst>
          </p:cNvPr>
          <p:cNvSpPr>
            <a:spLocks noGrp="1"/>
          </p:cNvSpPr>
          <p:nvPr>
            <p:ph type="sldNum" sz="quarter" idx="12"/>
          </p:nvPr>
        </p:nvSpPr>
        <p:spPr/>
        <p:txBody>
          <a:bodyPr/>
          <a:lstStyle/>
          <a:p>
            <a:fld id="{14A8D300-E3FB-924F-BC2D-BF92D74D6861}" type="slidenum">
              <a:rPr lang="en-EG" smtClean="0"/>
              <a:t>‹#›</a:t>
            </a:fld>
            <a:endParaRPr lang="en-EG"/>
          </a:p>
        </p:txBody>
      </p:sp>
    </p:spTree>
    <p:extLst>
      <p:ext uri="{BB962C8B-B14F-4D97-AF65-F5344CB8AC3E}">
        <p14:creationId xmlns:p14="http://schemas.microsoft.com/office/powerpoint/2010/main" val="157507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AECD3-97D0-67E3-9898-C410556AA5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G"/>
          </a:p>
        </p:txBody>
      </p:sp>
      <p:sp>
        <p:nvSpPr>
          <p:cNvPr id="3" name="Content Placeholder 2">
            <a:extLst>
              <a:ext uri="{FF2B5EF4-FFF2-40B4-BE49-F238E27FC236}">
                <a16:creationId xmlns:a16="http://schemas.microsoft.com/office/drawing/2014/main" id="{8D1E963B-840C-02BC-CF66-0A9FB001DD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Text Placeholder 3">
            <a:extLst>
              <a:ext uri="{FF2B5EF4-FFF2-40B4-BE49-F238E27FC236}">
                <a16:creationId xmlns:a16="http://schemas.microsoft.com/office/drawing/2014/main" id="{6DA08885-7D19-5165-6ECE-52F8530128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54C12-9550-7EF7-F74B-F11689D6A8FC}"/>
              </a:ext>
            </a:extLst>
          </p:cNvPr>
          <p:cNvSpPr>
            <a:spLocks noGrp="1"/>
          </p:cNvSpPr>
          <p:nvPr>
            <p:ph type="dt" sz="half" idx="10"/>
          </p:nvPr>
        </p:nvSpPr>
        <p:spPr/>
        <p:txBody>
          <a:bodyPr/>
          <a:lstStyle/>
          <a:p>
            <a:fld id="{EB101296-047E-104F-A0CB-4285E1B84EB7}" type="datetimeFigureOut">
              <a:rPr lang="en-EG" smtClean="0"/>
              <a:t>03/05/2024</a:t>
            </a:fld>
            <a:endParaRPr lang="en-EG"/>
          </a:p>
        </p:txBody>
      </p:sp>
      <p:sp>
        <p:nvSpPr>
          <p:cNvPr id="6" name="Footer Placeholder 5">
            <a:extLst>
              <a:ext uri="{FF2B5EF4-FFF2-40B4-BE49-F238E27FC236}">
                <a16:creationId xmlns:a16="http://schemas.microsoft.com/office/drawing/2014/main" id="{3DB96FC3-0124-66D5-F2F6-76E241793B8E}"/>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7423515C-E286-31AD-5C49-71C27DF69536}"/>
              </a:ext>
            </a:extLst>
          </p:cNvPr>
          <p:cNvSpPr>
            <a:spLocks noGrp="1"/>
          </p:cNvSpPr>
          <p:nvPr>
            <p:ph type="sldNum" sz="quarter" idx="12"/>
          </p:nvPr>
        </p:nvSpPr>
        <p:spPr/>
        <p:txBody>
          <a:bodyPr/>
          <a:lstStyle/>
          <a:p>
            <a:fld id="{14A8D300-E3FB-924F-BC2D-BF92D74D6861}" type="slidenum">
              <a:rPr lang="en-EG" smtClean="0"/>
              <a:t>‹#›</a:t>
            </a:fld>
            <a:endParaRPr lang="en-EG"/>
          </a:p>
        </p:txBody>
      </p:sp>
    </p:spTree>
    <p:extLst>
      <p:ext uri="{BB962C8B-B14F-4D97-AF65-F5344CB8AC3E}">
        <p14:creationId xmlns:p14="http://schemas.microsoft.com/office/powerpoint/2010/main" val="244055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711DF-C27C-1711-70BA-ED3B634C6D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G"/>
          </a:p>
        </p:txBody>
      </p:sp>
      <p:sp>
        <p:nvSpPr>
          <p:cNvPr id="3" name="Picture Placeholder 2">
            <a:extLst>
              <a:ext uri="{FF2B5EF4-FFF2-40B4-BE49-F238E27FC236}">
                <a16:creationId xmlns:a16="http://schemas.microsoft.com/office/drawing/2014/main" id="{FA5D9F4E-98DB-4DBC-333A-D239A85C55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G"/>
          </a:p>
        </p:txBody>
      </p:sp>
      <p:sp>
        <p:nvSpPr>
          <p:cNvPr id="4" name="Text Placeholder 3">
            <a:extLst>
              <a:ext uri="{FF2B5EF4-FFF2-40B4-BE49-F238E27FC236}">
                <a16:creationId xmlns:a16="http://schemas.microsoft.com/office/drawing/2014/main" id="{A4F654BC-A7BC-BB25-4761-CD7D61A40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10F163-AB3B-0364-CD56-200C544F30B3}"/>
              </a:ext>
            </a:extLst>
          </p:cNvPr>
          <p:cNvSpPr>
            <a:spLocks noGrp="1"/>
          </p:cNvSpPr>
          <p:nvPr>
            <p:ph type="dt" sz="half" idx="10"/>
          </p:nvPr>
        </p:nvSpPr>
        <p:spPr/>
        <p:txBody>
          <a:bodyPr/>
          <a:lstStyle/>
          <a:p>
            <a:fld id="{EB101296-047E-104F-A0CB-4285E1B84EB7}" type="datetimeFigureOut">
              <a:rPr lang="en-EG" smtClean="0"/>
              <a:t>03/05/2024</a:t>
            </a:fld>
            <a:endParaRPr lang="en-EG"/>
          </a:p>
        </p:txBody>
      </p:sp>
      <p:sp>
        <p:nvSpPr>
          <p:cNvPr id="6" name="Footer Placeholder 5">
            <a:extLst>
              <a:ext uri="{FF2B5EF4-FFF2-40B4-BE49-F238E27FC236}">
                <a16:creationId xmlns:a16="http://schemas.microsoft.com/office/drawing/2014/main" id="{F883AA70-1A7D-A19C-8F53-EFCC3BD553A7}"/>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CA0B5343-CC68-5353-A037-0282889FEB20}"/>
              </a:ext>
            </a:extLst>
          </p:cNvPr>
          <p:cNvSpPr>
            <a:spLocks noGrp="1"/>
          </p:cNvSpPr>
          <p:nvPr>
            <p:ph type="sldNum" sz="quarter" idx="12"/>
          </p:nvPr>
        </p:nvSpPr>
        <p:spPr/>
        <p:txBody>
          <a:bodyPr/>
          <a:lstStyle/>
          <a:p>
            <a:fld id="{14A8D300-E3FB-924F-BC2D-BF92D74D6861}" type="slidenum">
              <a:rPr lang="en-EG" smtClean="0"/>
              <a:t>‹#›</a:t>
            </a:fld>
            <a:endParaRPr lang="en-EG"/>
          </a:p>
        </p:txBody>
      </p:sp>
    </p:spTree>
    <p:extLst>
      <p:ext uri="{BB962C8B-B14F-4D97-AF65-F5344CB8AC3E}">
        <p14:creationId xmlns:p14="http://schemas.microsoft.com/office/powerpoint/2010/main" val="939539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031F93-31EB-8B1C-8AFF-403173326B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EG"/>
          </a:p>
        </p:txBody>
      </p:sp>
      <p:sp>
        <p:nvSpPr>
          <p:cNvPr id="3" name="Text Placeholder 2">
            <a:extLst>
              <a:ext uri="{FF2B5EF4-FFF2-40B4-BE49-F238E27FC236}">
                <a16:creationId xmlns:a16="http://schemas.microsoft.com/office/drawing/2014/main" id="{F9D6FE43-2F87-C290-8A70-73919B1DBC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D7999330-F265-943B-B70D-F80DC8AC58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01296-047E-104F-A0CB-4285E1B84EB7}" type="datetimeFigureOut">
              <a:rPr lang="en-EG" smtClean="0"/>
              <a:t>03/05/2024</a:t>
            </a:fld>
            <a:endParaRPr lang="en-EG"/>
          </a:p>
        </p:txBody>
      </p:sp>
      <p:sp>
        <p:nvSpPr>
          <p:cNvPr id="5" name="Footer Placeholder 4">
            <a:extLst>
              <a:ext uri="{FF2B5EF4-FFF2-40B4-BE49-F238E27FC236}">
                <a16:creationId xmlns:a16="http://schemas.microsoft.com/office/drawing/2014/main" id="{C18A98A2-A976-0066-8179-6B7781B18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EG"/>
          </a:p>
        </p:txBody>
      </p:sp>
      <p:sp>
        <p:nvSpPr>
          <p:cNvPr id="6" name="Slide Number Placeholder 5">
            <a:extLst>
              <a:ext uri="{FF2B5EF4-FFF2-40B4-BE49-F238E27FC236}">
                <a16:creationId xmlns:a16="http://schemas.microsoft.com/office/drawing/2014/main" id="{BACAE643-0D5B-D256-B614-9F094C0AC1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A8D300-E3FB-924F-BC2D-BF92D74D6861}" type="slidenum">
              <a:rPr lang="en-EG" smtClean="0"/>
              <a:t>‹#›</a:t>
            </a:fld>
            <a:endParaRPr lang="en-EG"/>
          </a:p>
        </p:txBody>
      </p:sp>
    </p:spTree>
    <p:extLst>
      <p:ext uri="{BB962C8B-B14F-4D97-AF65-F5344CB8AC3E}">
        <p14:creationId xmlns:p14="http://schemas.microsoft.com/office/powerpoint/2010/main" val="36119915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oup of people around a round table&#10;&#10;Description automatically generated">
            <a:extLst>
              <a:ext uri="{FF2B5EF4-FFF2-40B4-BE49-F238E27FC236}">
                <a16:creationId xmlns:a16="http://schemas.microsoft.com/office/drawing/2014/main" id="{938D43A9-3507-4C0C-1CF1-DC75824E4E29}"/>
              </a:ext>
            </a:extLst>
          </p:cNvPr>
          <p:cNvPicPr>
            <a:picLocks noChangeAspect="1"/>
          </p:cNvPicPr>
          <p:nvPr/>
        </p:nvPicPr>
        <p:blipFill rotWithShape="1">
          <a:blip r:embed="rId2"/>
          <a:srcRect t="19381" b="9696"/>
          <a:stretch/>
        </p:blipFill>
        <p:spPr>
          <a:xfrm>
            <a:off x="2522358" y="10"/>
            <a:ext cx="9669642"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3EDD0771-D0A5-736D-B3A9-9F6BCC0107B1}"/>
              </a:ext>
            </a:extLst>
          </p:cNvPr>
          <p:cNvSpPr txBox="1"/>
          <p:nvPr/>
        </p:nvSpPr>
        <p:spPr>
          <a:xfrm>
            <a:off x="695740" y="2206487"/>
            <a:ext cx="3964650" cy="3970476"/>
          </a:xfrm>
          <a:prstGeom prst="rect">
            <a:avLst/>
          </a:prstGeom>
        </p:spPr>
        <p:txBody>
          <a:bodyPr vert="horz" lIns="91440" tIns="45720" rIns="91440" bIns="45720" rtlCol="0">
            <a:normAutofit/>
          </a:bodyPr>
          <a:lstStyle/>
          <a:p>
            <a:pPr>
              <a:lnSpc>
                <a:spcPct val="90000"/>
              </a:lnSpc>
              <a:spcAft>
                <a:spcPts val="600"/>
              </a:spcAft>
            </a:pPr>
            <a:r>
              <a:rPr lang="en-US" sz="3200" dirty="0"/>
              <a:t>Managing Learning and Collaboration Across Teams</a:t>
            </a:r>
          </a:p>
        </p:txBody>
      </p:sp>
    </p:spTree>
    <p:extLst>
      <p:ext uri="{BB962C8B-B14F-4D97-AF65-F5344CB8AC3E}">
        <p14:creationId xmlns:p14="http://schemas.microsoft.com/office/powerpoint/2010/main" val="179640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DB5B-A260-3D80-943A-3323204888D2}"/>
              </a:ext>
            </a:extLst>
          </p:cNvPr>
          <p:cNvSpPr>
            <a:spLocks noGrp="1"/>
          </p:cNvSpPr>
          <p:nvPr>
            <p:ph type="title"/>
          </p:nvPr>
        </p:nvSpPr>
        <p:spPr>
          <a:xfrm>
            <a:off x="1629751" y="934327"/>
            <a:ext cx="8924392" cy="1058275"/>
          </a:xfrm>
        </p:spPr>
        <p:txBody>
          <a:bodyPr>
            <a:normAutofit/>
          </a:bodyPr>
          <a:lstStyle/>
          <a:p>
            <a:pPr algn="ctr"/>
            <a:r>
              <a:rPr lang="en-US" dirty="0"/>
              <a:t>Introduction</a:t>
            </a:r>
            <a:endParaRPr lang="en-EG"/>
          </a:p>
        </p:txBody>
      </p:sp>
      <p:sp>
        <p:nvSpPr>
          <p:cNvPr id="3" name="Content Placeholder 2">
            <a:extLst>
              <a:ext uri="{FF2B5EF4-FFF2-40B4-BE49-F238E27FC236}">
                <a16:creationId xmlns:a16="http://schemas.microsoft.com/office/drawing/2014/main" id="{11E33FB3-8205-096F-4AAB-93E294D69509}"/>
              </a:ext>
            </a:extLst>
          </p:cNvPr>
          <p:cNvSpPr>
            <a:spLocks noGrp="1"/>
          </p:cNvSpPr>
          <p:nvPr>
            <p:ph idx="1"/>
          </p:nvPr>
        </p:nvSpPr>
        <p:spPr>
          <a:xfrm>
            <a:off x="1941207" y="2752316"/>
            <a:ext cx="8309586" cy="2756848"/>
          </a:xfrm>
        </p:spPr>
        <p:txBody>
          <a:bodyPr>
            <a:normAutofit/>
          </a:bodyPr>
          <a:lstStyle/>
          <a:p>
            <a:r>
              <a:rPr lang="en-US" sz="2000" dirty="0">
                <a:effectLst/>
              </a:rPr>
              <a:t>Managing learning and collaboration across multiple engineering teams is crucial for the success of any organization. In today's fast-paced and dynamic work environment, it is essential to foster a culture of continuous learning and collaboration to drive innovation and achieve business goals.</a:t>
            </a:r>
            <a:endParaRPr lang="en-US" sz="2000" dirty="0"/>
          </a:p>
          <a:p>
            <a:r>
              <a:rPr lang="en-US" sz="2000" dirty="0">
                <a:effectLst/>
              </a:rPr>
              <a:t>Here I will provide an overview of the process of managing learning and collaboration across multiple engineering teams, highlighting key strategies and best practices.</a:t>
            </a:r>
            <a:endParaRPr lang="en-US" sz="2000" dirty="0"/>
          </a:p>
          <a:p>
            <a:endParaRPr lang="en-EG" sz="2000" dirty="0"/>
          </a:p>
        </p:txBody>
      </p:sp>
    </p:spTree>
    <p:extLst>
      <p:ext uri="{BB962C8B-B14F-4D97-AF65-F5344CB8AC3E}">
        <p14:creationId xmlns:p14="http://schemas.microsoft.com/office/powerpoint/2010/main" val="357771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DE6F-D5DA-A146-7D78-84C2A3D2A284}"/>
              </a:ext>
            </a:extLst>
          </p:cNvPr>
          <p:cNvSpPr>
            <a:spLocks noGrp="1"/>
          </p:cNvSpPr>
          <p:nvPr>
            <p:ph type="title"/>
          </p:nvPr>
        </p:nvSpPr>
        <p:spPr>
          <a:xfrm>
            <a:off x="761800" y="429490"/>
            <a:ext cx="9589765" cy="1432273"/>
          </a:xfrm>
        </p:spPr>
        <p:txBody>
          <a:bodyPr>
            <a:normAutofit/>
          </a:bodyPr>
          <a:lstStyle/>
          <a:p>
            <a:r>
              <a:rPr lang="en-EG" sz="4800"/>
              <a:t>General Charactristics &amp; Expectations</a:t>
            </a:r>
          </a:p>
        </p:txBody>
      </p:sp>
      <p:sp>
        <p:nvSpPr>
          <p:cNvPr id="3" name="Content Placeholder 2">
            <a:extLst>
              <a:ext uri="{FF2B5EF4-FFF2-40B4-BE49-F238E27FC236}">
                <a16:creationId xmlns:a16="http://schemas.microsoft.com/office/drawing/2014/main" id="{8C2F4945-DD62-B376-9583-C21CBFE631DC}"/>
              </a:ext>
            </a:extLst>
          </p:cNvPr>
          <p:cNvSpPr>
            <a:spLocks noGrp="1"/>
          </p:cNvSpPr>
          <p:nvPr>
            <p:ph idx="1"/>
          </p:nvPr>
        </p:nvSpPr>
        <p:spPr>
          <a:xfrm>
            <a:off x="761800" y="2880155"/>
            <a:ext cx="9590349" cy="3382498"/>
          </a:xfrm>
        </p:spPr>
        <p:txBody>
          <a:bodyPr anchor="ctr">
            <a:normAutofit/>
          </a:bodyPr>
          <a:lstStyle/>
          <a:p>
            <a:pPr>
              <a:buFont typeface="Arial" panose="020B0604020202020204" pitchFamily="34" charset="0"/>
              <a:buChar char="•"/>
            </a:pPr>
            <a:r>
              <a:rPr lang="en-US" sz="2000" dirty="0">
                <a:effectLst/>
              </a:rPr>
              <a:t>The learning plan supposed to be a comprehensive training plan that is applicable to all engineering teams.</a:t>
            </a:r>
          </a:p>
          <a:p>
            <a:pPr>
              <a:buFont typeface="Arial" panose="020B0604020202020204" pitchFamily="34" charset="0"/>
              <a:buChar char="•"/>
            </a:pPr>
            <a:r>
              <a:rPr lang="en-US" sz="2000" dirty="0">
                <a:effectLst/>
              </a:rPr>
              <a:t>The plan includes the different aspects matching the company direction like technical,</a:t>
            </a:r>
            <a:r>
              <a:rPr lang="en-US" sz="2000" dirty="0"/>
              <a:t> soft, business</a:t>
            </a:r>
            <a:r>
              <a:rPr lang="en-US" sz="2000" dirty="0">
                <a:effectLst/>
              </a:rPr>
              <a:t> skills training to enhance the capabilities and collaboration of our teams.</a:t>
            </a:r>
          </a:p>
          <a:p>
            <a:pPr>
              <a:buFont typeface="Arial" panose="020B0604020202020204" pitchFamily="34" charset="0"/>
              <a:buChar char="•"/>
            </a:pPr>
            <a:r>
              <a:rPr lang="en-US" sz="2000" dirty="0">
                <a:effectLst/>
              </a:rPr>
              <a:t>Technical training focuses on the latest tools, technologies, and methodologies relevant to our industry, helping us to cope with the market advancements</a:t>
            </a:r>
          </a:p>
          <a:p>
            <a:pPr>
              <a:buFont typeface="Arial" panose="020B0604020202020204" pitchFamily="34" charset="0"/>
              <a:buChar char="•"/>
            </a:pPr>
            <a:r>
              <a:rPr lang="en-US" sz="2000" dirty="0">
                <a:effectLst/>
              </a:rPr>
              <a:t>Soft skills training aims to improve communication, teamwork, leadership, and problem-solving abilities.</a:t>
            </a:r>
          </a:p>
          <a:p>
            <a:pPr>
              <a:buFont typeface="Arial" panose="020B0604020202020204" pitchFamily="34" charset="0"/>
              <a:buChar char="•"/>
            </a:pPr>
            <a:r>
              <a:rPr lang="en-US" sz="2000" dirty="0">
                <a:effectLst/>
              </a:rPr>
              <a:t>The plan is designed to be flexible and adaptable to the specific needs and goals of each team</a:t>
            </a:r>
          </a:p>
          <a:p>
            <a:endParaRPr lang="en-EG" sz="2000" dirty="0"/>
          </a:p>
        </p:txBody>
      </p:sp>
    </p:spTree>
    <p:extLst>
      <p:ext uri="{BB962C8B-B14F-4D97-AF65-F5344CB8AC3E}">
        <p14:creationId xmlns:p14="http://schemas.microsoft.com/office/powerpoint/2010/main" val="3453837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30A1D-E989-6A43-1CE5-6B167A0E47FF}"/>
              </a:ext>
            </a:extLst>
          </p:cNvPr>
          <p:cNvSpPr>
            <a:spLocks noGrp="1"/>
          </p:cNvSpPr>
          <p:nvPr>
            <p:ph type="title"/>
          </p:nvPr>
        </p:nvSpPr>
        <p:spPr>
          <a:xfrm>
            <a:off x="761801" y="283714"/>
            <a:ext cx="9906799" cy="1161688"/>
          </a:xfrm>
        </p:spPr>
        <p:txBody>
          <a:bodyPr anchor="ctr">
            <a:normAutofit/>
          </a:bodyPr>
          <a:lstStyle/>
          <a:p>
            <a:r>
              <a:rPr lang="en-EG" sz="4000"/>
              <a:t>Learning Techniques</a:t>
            </a:r>
          </a:p>
        </p:txBody>
      </p:sp>
      <p:sp>
        <p:nvSpPr>
          <p:cNvPr id="25" name="Content Placeholder 2">
            <a:extLst>
              <a:ext uri="{FF2B5EF4-FFF2-40B4-BE49-F238E27FC236}">
                <a16:creationId xmlns:a16="http://schemas.microsoft.com/office/drawing/2014/main" id="{9B0F5FF5-7484-7D00-56CF-77F9E9389197}"/>
              </a:ext>
            </a:extLst>
          </p:cNvPr>
          <p:cNvSpPr>
            <a:spLocks noGrp="1"/>
          </p:cNvSpPr>
          <p:nvPr>
            <p:ph idx="1"/>
          </p:nvPr>
        </p:nvSpPr>
        <p:spPr>
          <a:xfrm>
            <a:off x="2253561" y="2217761"/>
            <a:ext cx="7680959" cy="4034116"/>
          </a:xfrm>
        </p:spPr>
        <p:txBody>
          <a:bodyPr anchor="ctr">
            <a:normAutofit/>
          </a:bodyPr>
          <a:lstStyle/>
          <a:p>
            <a:r>
              <a:rPr lang="en-US" sz="1700" b="1">
                <a:effectLst/>
              </a:rPr>
              <a:t>Self-Paced Learning</a:t>
            </a:r>
            <a:endParaRPr lang="en-US" sz="1700" b="1"/>
          </a:p>
          <a:p>
            <a:pPr lvl="1"/>
            <a:r>
              <a:rPr lang="en-US" sz="1700">
                <a:effectLst/>
              </a:rPr>
              <a:t>Team members have access to online courses and resources.</a:t>
            </a:r>
          </a:p>
          <a:p>
            <a:pPr lvl="1"/>
            <a:r>
              <a:rPr lang="en-US" sz="1700">
                <a:effectLst/>
              </a:rPr>
              <a:t>They can learn at their own pace and focus on specific areas of interest.</a:t>
            </a:r>
          </a:p>
          <a:p>
            <a:r>
              <a:rPr lang="en-US" sz="1700" b="1">
                <a:effectLst/>
              </a:rPr>
              <a:t>Workshops</a:t>
            </a:r>
            <a:endParaRPr lang="en-US" sz="1700" b="1"/>
          </a:p>
          <a:p>
            <a:pPr lvl="1"/>
            <a:r>
              <a:rPr lang="en-US" sz="1700">
                <a:effectLst/>
              </a:rPr>
              <a:t>Regular workshops are conducted to provide hands-on training and practical experience.</a:t>
            </a:r>
          </a:p>
          <a:p>
            <a:pPr lvl="1"/>
            <a:r>
              <a:rPr lang="en-US" sz="1700">
                <a:effectLst/>
              </a:rPr>
              <a:t>Team members can collaborate and learn from each other.</a:t>
            </a:r>
          </a:p>
          <a:p>
            <a:r>
              <a:rPr lang="en-US" sz="1700" b="1">
                <a:effectLst/>
              </a:rPr>
              <a:t>Mentorship</a:t>
            </a:r>
            <a:endParaRPr lang="en-US" sz="1700" b="1"/>
          </a:p>
          <a:p>
            <a:pPr lvl="1"/>
            <a:r>
              <a:rPr lang="en-US" sz="1700">
                <a:effectLst/>
              </a:rPr>
              <a:t>Experienced team members provide guidance and support to help others in their learning journey.</a:t>
            </a:r>
          </a:p>
          <a:p>
            <a:pPr lvl="1"/>
            <a:r>
              <a:rPr lang="en-US" sz="1700">
                <a:effectLst/>
              </a:rPr>
              <a:t>SMEs/Mentors share their knowledge and help team members apply what they have learned.</a:t>
            </a:r>
          </a:p>
          <a:p>
            <a:endParaRPr lang="en-EG" sz="1700"/>
          </a:p>
        </p:txBody>
      </p:sp>
    </p:spTree>
    <p:extLst>
      <p:ext uri="{BB962C8B-B14F-4D97-AF65-F5344CB8AC3E}">
        <p14:creationId xmlns:p14="http://schemas.microsoft.com/office/powerpoint/2010/main" val="2900548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881B-BD6A-8BFF-8D92-28057DE72A1B}"/>
              </a:ext>
            </a:extLst>
          </p:cNvPr>
          <p:cNvSpPr>
            <a:spLocks noGrp="1"/>
          </p:cNvSpPr>
          <p:nvPr>
            <p:ph type="title"/>
          </p:nvPr>
        </p:nvSpPr>
        <p:spPr>
          <a:xfrm>
            <a:off x="876693" y="741392"/>
            <a:ext cx="3455821" cy="1137104"/>
          </a:xfrm>
        </p:spPr>
        <p:txBody>
          <a:bodyPr anchor="b">
            <a:normAutofit/>
          </a:bodyPr>
          <a:lstStyle/>
          <a:p>
            <a:r>
              <a:rPr lang="en-EG" sz="3600" dirty="0"/>
              <a:t>Roles &amp; Responsibilities</a:t>
            </a:r>
          </a:p>
        </p:txBody>
      </p:sp>
      <p:sp>
        <p:nvSpPr>
          <p:cNvPr id="66" name="Content Placeholder 2">
            <a:extLst>
              <a:ext uri="{FF2B5EF4-FFF2-40B4-BE49-F238E27FC236}">
                <a16:creationId xmlns:a16="http://schemas.microsoft.com/office/drawing/2014/main" id="{A2474E75-B746-692B-2339-C605E400FA7C}"/>
              </a:ext>
            </a:extLst>
          </p:cNvPr>
          <p:cNvSpPr>
            <a:spLocks noGrp="1"/>
          </p:cNvSpPr>
          <p:nvPr>
            <p:ph idx="1"/>
          </p:nvPr>
        </p:nvSpPr>
        <p:spPr>
          <a:xfrm>
            <a:off x="876693" y="2713382"/>
            <a:ext cx="3455821" cy="3412540"/>
          </a:xfrm>
        </p:spPr>
        <p:txBody>
          <a:bodyPr anchor="t">
            <a:normAutofit/>
          </a:bodyPr>
          <a:lstStyle/>
          <a:p>
            <a:r>
              <a:rPr lang="en-US" sz="1600" dirty="0"/>
              <a:t>The team structure consists of multiple teams, each with its own leader and members. The structure enables effective collaboration and coordination across different engineering teams.</a:t>
            </a:r>
          </a:p>
          <a:p>
            <a:r>
              <a:rPr lang="en-US" sz="1600" dirty="0"/>
              <a:t>The leadership team plays a crucial role in managing and guiding the individual team leaders across multiple engineering teams. They provide supervision, support, and strategic guidance to ensure effective collaboration and successful project outcomes.</a:t>
            </a:r>
          </a:p>
          <a:p>
            <a:endParaRPr lang="en-US" sz="1600" dirty="0"/>
          </a:p>
          <a:p>
            <a:endParaRPr lang="en-EG" sz="1600" dirty="0"/>
          </a:p>
        </p:txBody>
      </p:sp>
      <p:graphicFrame>
        <p:nvGraphicFramePr>
          <p:cNvPr id="4" name="Table 3">
            <a:extLst>
              <a:ext uri="{FF2B5EF4-FFF2-40B4-BE49-F238E27FC236}">
                <a16:creationId xmlns:a16="http://schemas.microsoft.com/office/drawing/2014/main" id="{5D739D19-EB40-3846-ACFA-70FE8FA34C43}"/>
              </a:ext>
            </a:extLst>
          </p:cNvPr>
          <p:cNvGraphicFramePr>
            <a:graphicFrameLocks noGrp="1"/>
          </p:cNvGraphicFramePr>
          <p:nvPr>
            <p:extLst>
              <p:ext uri="{D42A27DB-BD31-4B8C-83A1-F6EECF244321}">
                <p14:modId xmlns:p14="http://schemas.microsoft.com/office/powerpoint/2010/main" val="2371557509"/>
              </p:ext>
            </p:extLst>
          </p:nvPr>
        </p:nvGraphicFramePr>
        <p:xfrm>
          <a:off x="4332514" y="741391"/>
          <a:ext cx="7385721" cy="5384531"/>
        </p:xfrm>
        <a:graphic>
          <a:graphicData uri="http://schemas.openxmlformats.org/drawingml/2006/table">
            <a:tbl>
              <a:tblPr firstRow="1" bandRow="1">
                <a:tableStyleId>{F5AB1C69-6EDB-4FF4-983F-18BD219EF322}</a:tableStyleId>
              </a:tblPr>
              <a:tblGrid>
                <a:gridCol w="1949951">
                  <a:extLst>
                    <a:ext uri="{9D8B030D-6E8A-4147-A177-3AD203B41FA5}">
                      <a16:colId xmlns:a16="http://schemas.microsoft.com/office/drawing/2014/main" val="1796210479"/>
                    </a:ext>
                  </a:extLst>
                </a:gridCol>
                <a:gridCol w="5435770">
                  <a:extLst>
                    <a:ext uri="{9D8B030D-6E8A-4147-A177-3AD203B41FA5}">
                      <a16:colId xmlns:a16="http://schemas.microsoft.com/office/drawing/2014/main" val="674689092"/>
                    </a:ext>
                  </a:extLst>
                </a:gridCol>
              </a:tblGrid>
              <a:tr h="625799">
                <a:tc>
                  <a:txBody>
                    <a:bodyPr/>
                    <a:lstStyle/>
                    <a:p>
                      <a:r>
                        <a:rPr lang="en-EG" sz="1600"/>
                        <a:t>Role</a:t>
                      </a:r>
                    </a:p>
                  </a:txBody>
                  <a:tcPr marL="81180" marR="81180" marT="40589" marB="40589"/>
                </a:tc>
                <a:tc>
                  <a:txBody>
                    <a:bodyPr/>
                    <a:lstStyle/>
                    <a:p>
                      <a:r>
                        <a:rPr lang="en-EG" sz="1600"/>
                        <a:t>Responsibilities</a:t>
                      </a:r>
                    </a:p>
                  </a:txBody>
                  <a:tcPr marL="81180" marR="81180" marT="40589" marB="40589"/>
                </a:tc>
                <a:extLst>
                  <a:ext uri="{0D108BD9-81ED-4DB2-BD59-A6C34878D82A}">
                    <a16:rowId xmlns:a16="http://schemas.microsoft.com/office/drawing/2014/main" val="4242976852"/>
                  </a:ext>
                </a:extLst>
              </a:tr>
              <a:tr h="1265316">
                <a:tc>
                  <a:txBody>
                    <a:bodyPr/>
                    <a:lstStyle/>
                    <a:p>
                      <a:r>
                        <a:rPr lang="en-EG" sz="1500" dirty="0"/>
                        <a:t>Software Engineering SMEs (Architects, Sr.Leads..)</a:t>
                      </a:r>
                    </a:p>
                  </a:txBody>
                  <a:tcPr marL="81180" marR="81180" marT="40589" marB="40589"/>
                </a:tc>
                <a:tc>
                  <a:txBody>
                    <a:bodyPr/>
                    <a:lstStyle/>
                    <a:p>
                      <a:r>
                        <a:rPr lang="en-US" sz="1200"/>
                        <a:t>Provides leadership and guidance for the engineering teams, </a:t>
                      </a:r>
                      <a:r>
                        <a:rPr lang="en-US" sz="1200" kern="1200">
                          <a:solidFill>
                            <a:schemeClr val="dk1"/>
                          </a:solidFill>
                        </a:rPr>
                        <a:t>tailoring a detailed plan with steps matching the team skills and potential </a:t>
                      </a:r>
                      <a:r>
                        <a:rPr lang="en-US" sz="1200"/>
                        <a:t>and ensures efficient execution of the training plan</a:t>
                      </a:r>
                      <a:endParaRPr lang="en-EG" sz="1200"/>
                    </a:p>
                  </a:txBody>
                  <a:tcPr marL="81180" marR="81180" marT="40589" marB="40589"/>
                </a:tc>
                <a:extLst>
                  <a:ext uri="{0D108BD9-81ED-4DB2-BD59-A6C34878D82A}">
                    <a16:rowId xmlns:a16="http://schemas.microsoft.com/office/drawing/2014/main" val="3205528308"/>
                  </a:ext>
                </a:extLst>
              </a:tr>
              <a:tr h="873354">
                <a:tc>
                  <a:txBody>
                    <a:bodyPr/>
                    <a:lstStyle/>
                    <a:p>
                      <a:r>
                        <a:rPr lang="en-EG" sz="1500" dirty="0"/>
                        <a:t>Quality Enginerring SMEs()</a:t>
                      </a:r>
                    </a:p>
                  </a:txBody>
                  <a:tcPr marL="81180" marR="81180" marT="40589" marB="40589"/>
                </a:tc>
                <a:tc>
                  <a:txBody>
                    <a:bodyPr/>
                    <a:lstStyle/>
                    <a:p>
                      <a:r>
                        <a:rPr lang="en-US" sz="1200" kern="1200" dirty="0">
                          <a:solidFill>
                            <a:schemeClr val="dk1"/>
                          </a:solidFill>
                        </a:rPr>
                        <a:t>Provides leadership and guidance for the Quality teams, tailoring a detailed plan with steps matching the team skills and potential and ensures efficient execution of the training plan</a:t>
                      </a:r>
                      <a:endParaRPr lang="en-EG" sz="1200" kern="1200" dirty="0">
                        <a:solidFill>
                          <a:schemeClr val="dk1"/>
                        </a:solidFill>
                        <a:latin typeface="+mn-lt"/>
                        <a:ea typeface="+mn-ea"/>
                        <a:cs typeface="+mn-cs"/>
                      </a:endParaRPr>
                    </a:p>
                  </a:txBody>
                  <a:tcPr marL="81180" marR="81180" marT="40589" marB="40589"/>
                </a:tc>
                <a:extLst>
                  <a:ext uri="{0D108BD9-81ED-4DB2-BD59-A6C34878D82A}">
                    <a16:rowId xmlns:a16="http://schemas.microsoft.com/office/drawing/2014/main" val="3837254047"/>
                  </a:ext>
                </a:extLst>
              </a:tr>
              <a:tr h="1059020">
                <a:tc>
                  <a:txBody>
                    <a:bodyPr/>
                    <a:lstStyle/>
                    <a:p>
                      <a:r>
                        <a:rPr lang="en-EG" sz="1500"/>
                        <a:t>TPLs</a:t>
                      </a:r>
                    </a:p>
                  </a:txBody>
                  <a:tcPr marL="81180" marR="81180" marT="40589" marB="40589"/>
                </a:tc>
                <a:tc>
                  <a:txBody>
                    <a:bodyPr/>
                    <a:lstStyle/>
                    <a:p>
                      <a:r>
                        <a:rPr lang="en-US" sz="1200" kern="1200" dirty="0">
                          <a:solidFill>
                            <a:schemeClr val="dk1"/>
                          </a:solidFill>
                        </a:rPr>
                        <a:t>Help with fitting the plan with the nature of the account/project, Manage the daily execution of the plan steps and raising flags about the team capabilities and/or project challenges that might risk the plan execution</a:t>
                      </a:r>
                      <a:endParaRPr lang="en-EG" sz="1200" kern="1200" dirty="0">
                        <a:solidFill>
                          <a:schemeClr val="dk1"/>
                        </a:solidFill>
                        <a:latin typeface="+mn-lt"/>
                        <a:ea typeface="+mn-ea"/>
                        <a:cs typeface="+mn-cs"/>
                      </a:endParaRPr>
                    </a:p>
                  </a:txBody>
                  <a:tcPr marL="81180" marR="81180" marT="40589" marB="40589"/>
                </a:tc>
                <a:extLst>
                  <a:ext uri="{0D108BD9-81ED-4DB2-BD59-A6C34878D82A}">
                    <a16:rowId xmlns:a16="http://schemas.microsoft.com/office/drawing/2014/main" val="1216258054"/>
                  </a:ext>
                </a:extLst>
              </a:tr>
              <a:tr h="1059020">
                <a:tc>
                  <a:txBody>
                    <a:bodyPr/>
                    <a:lstStyle/>
                    <a:p>
                      <a:r>
                        <a:rPr lang="en-EG" sz="1500"/>
                        <a:t>SLs</a:t>
                      </a:r>
                    </a:p>
                  </a:txBody>
                  <a:tcPr marL="81180" marR="81180" marT="40589" marB="40589"/>
                </a:tc>
                <a:tc>
                  <a:txBody>
                    <a:bodyPr/>
                    <a:lstStyle/>
                    <a:p>
                      <a:r>
                        <a:rPr lang="en-EG" sz="1200" kern="1200">
                          <a:solidFill>
                            <a:schemeClr val="dk1"/>
                          </a:solidFill>
                        </a:rPr>
                        <a:t>Work with SMEs to ensure the tailored plans fits his team, strategize with the TPLs the training plan execution and align it with the project delivery plans and following up with the team to ensure the effectiveness of the training plan</a:t>
                      </a:r>
                      <a:endParaRPr lang="en-EG" sz="1200" kern="1200">
                        <a:solidFill>
                          <a:schemeClr val="dk1"/>
                        </a:solidFill>
                        <a:latin typeface="+mn-lt"/>
                        <a:ea typeface="+mn-ea"/>
                        <a:cs typeface="+mn-cs"/>
                      </a:endParaRPr>
                    </a:p>
                  </a:txBody>
                  <a:tcPr marL="81180" marR="81180" marT="40589" marB="40589"/>
                </a:tc>
                <a:extLst>
                  <a:ext uri="{0D108BD9-81ED-4DB2-BD59-A6C34878D82A}">
                    <a16:rowId xmlns:a16="http://schemas.microsoft.com/office/drawing/2014/main" val="3065712676"/>
                  </a:ext>
                </a:extLst>
              </a:tr>
              <a:tr h="5020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EG" sz="1500"/>
                        <a:t>Tribe Chiefs</a:t>
                      </a:r>
                    </a:p>
                  </a:txBody>
                  <a:tcPr marL="81180" marR="81180" marT="40589" marB="40589"/>
                </a:tc>
                <a:tc>
                  <a:txBody>
                    <a:bodyPr/>
                    <a:lstStyle/>
                    <a:p>
                      <a:r>
                        <a:rPr lang="en-US" sz="1200" dirty="0"/>
                        <a:t>Oversees the entire engineering department and ensures alignment with the company goals</a:t>
                      </a:r>
                      <a:endParaRPr lang="en-EG" sz="1200" kern="1200" dirty="0">
                        <a:solidFill>
                          <a:schemeClr val="dk1"/>
                        </a:solidFill>
                        <a:latin typeface="+mn-lt"/>
                        <a:ea typeface="+mn-ea"/>
                        <a:cs typeface="+mn-cs"/>
                      </a:endParaRPr>
                    </a:p>
                  </a:txBody>
                  <a:tcPr marL="81180" marR="81180" marT="40589" marB="40589"/>
                </a:tc>
                <a:extLst>
                  <a:ext uri="{0D108BD9-81ED-4DB2-BD59-A6C34878D82A}">
                    <a16:rowId xmlns:a16="http://schemas.microsoft.com/office/drawing/2014/main" val="3270346204"/>
                  </a:ext>
                </a:extLst>
              </a:tr>
            </a:tbl>
          </a:graphicData>
        </a:graphic>
      </p:graphicFrame>
    </p:spTree>
    <p:extLst>
      <p:ext uri="{BB962C8B-B14F-4D97-AF65-F5344CB8AC3E}">
        <p14:creationId xmlns:p14="http://schemas.microsoft.com/office/powerpoint/2010/main" val="132800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4726-7593-9599-5B36-BB87DB10A654}"/>
              </a:ext>
            </a:extLst>
          </p:cNvPr>
          <p:cNvSpPr>
            <a:spLocks noGrp="1"/>
          </p:cNvSpPr>
          <p:nvPr>
            <p:ph type="title"/>
          </p:nvPr>
        </p:nvSpPr>
        <p:spPr>
          <a:xfrm>
            <a:off x="838200" y="556995"/>
            <a:ext cx="10515600" cy="1133693"/>
          </a:xfrm>
        </p:spPr>
        <p:txBody>
          <a:bodyPr>
            <a:normAutofit/>
          </a:bodyPr>
          <a:lstStyle/>
          <a:p>
            <a:r>
              <a:rPr lang="en-US" sz="5200"/>
              <a:t>Supervision and Evaluation</a:t>
            </a:r>
            <a:endParaRPr lang="en-EG" sz="5200"/>
          </a:p>
        </p:txBody>
      </p:sp>
      <p:graphicFrame>
        <p:nvGraphicFramePr>
          <p:cNvPr id="5" name="Content Placeholder 2">
            <a:extLst>
              <a:ext uri="{FF2B5EF4-FFF2-40B4-BE49-F238E27FC236}">
                <a16:creationId xmlns:a16="http://schemas.microsoft.com/office/drawing/2014/main" id="{E73204D7-5C32-D085-DD8E-ED6EE5EADE29}"/>
              </a:ext>
            </a:extLst>
          </p:cNvPr>
          <p:cNvGraphicFramePr>
            <a:graphicFrameLocks noGrp="1"/>
          </p:cNvGraphicFramePr>
          <p:nvPr>
            <p:ph idx="1"/>
            <p:extLst>
              <p:ext uri="{D42A27DB-BD31-4B8C-83A1-F6EECF244321}">
                <p14:modId xmlns:p14="http://schemas.microsoft.com/office/powerpoint/2010/main" val="10915380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2949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6E81-0EDA-5769-B8BA-33C505630B66}"/>
              </a:ext>
            </a:extLst>
          </p:cNvPr>
          <p:cNvSpPr>
            <a:spLocks noGrp="1"/>
          </p:cNvSpPr>
          <p:nvPr>
            <p:ph type="title"/>
          </p:nvPr>
        </p:nvSpPr>
        <p:spPr>
          <a:xfrm>
            <a:off x="838200" y="365125"/>
            <a:ext cx="10515600" cy="930275"/>
          </a:xfrm>
        </p:spPr>
        <p:txBody>
          <a:bodyPr>
            <a:normAutofit/>
          </a:bodyPr>
          <a:lstStyle/>
          <a:p>
            <a:r>
              <a:rPr lang="en-EG"/>
              <a:t>Success Key Elements</a:t>
            </a:r>
            <a:endParaRPr lang="en-EG" dirty="0"/>
          </a:p>
        </p:txBody>
      </p:sp>
      <p:graphicFrame>
        <p:nvGraphicFramePr>
          <p:cNvPr id="5" name="Content Placeholder 2">
            <a:extLst>
              <a:ext uri="{FF2B5EF4-FFF2-40B4-BE49-F238E27FC236}">
                <a16:creationId xmlns:a16="http://schemas.microsoft.com/office/drawing/2014/main" id="{8DD8028D-E897-8FE8-FA0E-0235689DF62B}"/>
              </a:ext>
            </a:extLst>
          </p:cNvPr>
          <p:cNvGraphicFramePr>
            <a:graphicFrameLocks noGrp="1"/>
          </p:cNvGraphicFramePr>
          <p:nvPr>
            <p:ph idx="1"/>
            <p:extLst>
              <p:ext uri="{D42A27DB-BD31-4B8C-83A1-F6EECF244321}">
                <p14:modId xmlns:p14="http://schemas.microsoft.com/office/powerpoint/2010/main" val="3823693750"/>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661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D5D975-0DB9-DDA2-B741-37915A724050}"/>
              </a:ext>
            </a:extLst>
          </p:cNvPr>
          <p:cNvSpPr>
            <a:spLocks noGrp="1"/>
          </p:cNvSpPr>
          <p:nvPr>
            <p:ph idx="1"/>
          </p:nvPr>
        </p:nvSpPr>
        <p:spPr>
          <a:xfrm>
            <a:off x="1285240" y="2969469"/>
            <a:ext cx="8074815" cy="2800395"/>
          </a:xfrm>
        </p:spPr>
        <p:txBody>
          <a:bodyPr anchor="t">
            <a:normAutofit/>
          </a:bodyPr>
          <a:lstStyle/>
          <a:p>
            <a:pPr marL="0" indent="0">
              <a:buNone/>
            </a:pPr>
            <a:r>
              <a:rPr lang="en-EG" sz="3600" b="1" i="1" dirty="0"/>
              <a:t>Thank You!</a:t>
            </a:r>
          </a:p>
        </p:txBody>
      </p:sp>
    </p:spTree>
    <p:extLst>
      <p:ext uri="{BB962C8B-B14F-4D97-AF65-F5344CB8AC3E}">
        <p14:creationId xmlns:p14="http://schemas.microsoft.com/office/powerpoint/2010/main" val="3932071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E213ED3F5BDF34BBC07FB103BBBF189" ma:contentTypeVersion="4" ma:contentTypeDescription="Create a new document." ma:contentTypeScope="" ma:versionID="fd5ea9673aa722791a11e05ca0cca388">
  <xsd:schema xmlns:xsd="http://www.w3.org/2001/XMLSchema" xmlns:xs="http://www.w3.org/2001/XMLSchema" xmlns:p="http://schemas.microsoft.com/office/2006/metadata/properties" xmlns:ns2="c9b20726-d3dd-4688-bcf3-65aa67635340" targetNamespace="http://schemas.microsoft.com/office/2006/metadata/properties" ma:root="true" ma:fieldsID="d03668c05997f2f0198300913c107bee" ns2:_="">
    <xsd:import namespace="c9b20726-d3dd-4688-bcf3-65aa6763534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b20726-d3dd-4688-bcf3-65aa676353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C92605-CBCA-4775-82F2-D275044D82F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96E93DC-347E-4140-9DB0-B2740AF8DB81}">
  <ds:schemaRefs>
    <ds:schemaRef ds:uri="http://schemas.microsoft.com/sharepoint/v3/contenttype/forms"/>
  </ds:schemaRefs>
</ds:datastoreItem>
</file>

<file path=customXml/itemProps3.xml><?xml version="1.0" encoding="utf-8"?>
<ds:datastoreItem xmlns:ds="http://schemas.openxmlformats.org/officeDocument/2006/customXml" ds:itemID="{79A971A4-A82D-49C3-B9E2-BE3C611FC1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b20726-d3dd-4688-bcf3-65aa676353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5038</TotalTime>
  <Words>704</Words>
  <Application>Microsoft Office PowerPoint</Application>
  <PresentationFormat>Widescreen</PresentationFormat>
  <Paragraphs>56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Introduction</vt:lpstr>
      <vt:lpstr>General Charactristics &amp; Expectations</vt:lpstr>
      <vt:lpstr>Learning Techniques</vt:lpstr>
      <vt:lpstr>Roles &amp; Responsibilities</vt:lpstr>
      <vt:lpstr>Supervision and Evaluation</vt:lpstr>
      <vt:lpstr>Success Key Elements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Hamdy, Ahmed</dc:creator>
  <cp:lastModifiedBy>Hamdy, Ahmed</cp:lastModifiedBy>
  <cp:revision>5</cp:revision>
  <dcterms:created xsi:type="dcterms:W3CDTF">2024-01-09T19:26:58Z</dcterms:created>
  <dcterms:modified xsi:type="dcterms:W3CDTF">2024-03-05T11:03:10Z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0x0101003E213ED3F5BDF34BBC07FB103BBBF189</vt:lpwstr>
  </property>
</Properties>
</file>