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F7D10-D8F4-F84B-99A0-5752260E3606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405C3-CF80-5F43-8772-F574333BF05A}">
      <dgm:prSet phldrT="[Text]" custT="1"/>
      <dgm:spPr/>
      <dgm:t>
        <a:bodyPr/>
        <a:lstStyle/>
        <a:p>
          <a:r>
            <a:rPr lang="en-US" sz="2000" dirty="0" err="1"/>
            <a:t>Definición</a:t>
          </a:r>
          <a:r>
            <a:rPr lang="en-US" sz="2000" dirty="0"/>
            <a:t> de </a:t>
          </a:r>
          <a:r>
            <a:rPr lang="en-US" sz="2000" dirty="0" err="1"/>
            <a:t>objetivos</a:t>
          </a:r>
          <a:endParaRPr lang="en-US" sz="2000" dirty="0"/>
        </a:p>
      </dgm:t>
    </dgm:pt>
    <dgm:pt modelId="{D65DDE93-E9CE-B741-A3F1-117D9EE95FF6}" type="parTrans" cxnId="{EA7E9BA7-FA67-3641-B91F-C05C83E12DEB}">
      <dgm:prSet/>
      <dgm:spPr/>
      <dgm:t>
        <a:bodyPr/>
        <a:lstStyle/>
        <a:p>
          <a:endParaRPr lang="en-US" sz="2800"/>
        </a:p>
      </dgm:t>
    </dgm:pt>
    <dgm:pt modelId="{C1B28BD5-C1A9-1D42-A1B3-8CD23E3C5ACC}" type="sibTrans" cxnId="{EA7E9BA7-FA67-3641-B91F-C05C83E12DEB}">
      <dgm:prSet/>
      <dgm:spPr/>
      <dgm:t>
        <a:bodyPr/>
        <a:lstStyle/>
        <a:p>
          <a:endParaRPr lang="en-US" sz="2800"/>
        </a:p>
      </dgm:t>
    </dgm:pt>
    <dgm:pt modelId="{5C3D2CA1-A186-3C46-94A9-A22A4D301744}">
      <dgm:prSet phldrT="[Text]" custT="1"/>
      <dgm:spPr/>
      <dgm:t>
        <a:bodyPr/>
        <a:lstStyle/>
        <a:p>
          <a:r>
            <a:rPr lang="en-US" sz="2000" dirty="0" err="1"/>
            <a:t>Gestión</a:t>
          </a:r>
          <a:r>
            <a:rPr lang="en-US" sz="2000" dirty="0"/>
            <a:t> de </a:t>
          </a:r>
          <a:r>
            <a:rPr lang="en-US" sz="2000" dirty="0" err="1"/>
            <a:t>datos</a:t>
          </a:r>
          <a:endParaRPr lang="en-US" sz="2000" dirty="0"/>
        </a:p>
      </dgm:t>
    </dgm:pt>
    <dgm:pt modelId="{55F16246-A133-4540-99A1-F0930C501F21}" type="parTrans" cxnId="{7EE74D78-8954-3E40-AFFD-19B48C2D1B9D}">
      <dgm:prSet/>
      <dgm:spPr/>
      <dgm:t>
        <a:bodyPr/>
        <a:lstStyle/>
        <a:p>
          <a:endParaRPr lang="en-US" sz="2800"/>
        </a:p>
      </dgm:t>
    </dgm:pt>
    <dgm:pt modelId="{452E5E3B-2FEA-4A42-BBE9-A7687AB1B5C8}" type="sibTrans" cxnId="{7EE74D78-8954-3E40-AFFD-19B48C2D1B9D}">
      <dgm:prSet/>
      <dgm:spPr/>
      <dgm:t>
        <a:bodyPr/>
        <a:lstStyle/>
        <a:p>
          <a:endParaRPr lang="en-US" sz="2800"/>
        </a:p>
      </dgm:t>
    </dgm:pt>
    <dgm:pt modelId="{149B63E0-E741-6A44-8BCE-5C2BF362C247}">
      <dgm:prSet phldrT="[Text]" custT="1"/>
      <dgm:spPr/>
      <dgm:t>
        <a:bodyPr/>
        <a:lstStyle/>
        <a:p>
          <a:r>
            <a:rPr lang="en-US" sz="2000" dirty="0" err="1"/>
            <a:t>Elaboración</a:t>
          </a:r>
          <a:r>
            <a:rPr lang="en-US" sz="2000" dirty="0"/>
            <a:t> de </a:t>
          </a:r>
          <a:r>
            <a:rPr lang="en-US" sz="2000" dirty="0" err="1"/>
            <a:t>modelo</a:t>
          </a:r>
          <a:endParaRPr lang="en-US" sz="2000" dirty="0"/>
        </a:p>
      </dgm:t>
    </dgm:pt>
    <dgm:pt modelId="{B1A71E09-03E0-DA4E-9810-B700056526C1}" type="parTrans" cxnId="{8E0C3A8A-EF5C-2442-82F4-C18481B5018F}">
      <dgm:prSet/>
      <dgm:spPr/>
      <dgm:t>
        <a:bodyPr/>
        <a:lstStyle/>
        <a:p>
          <a:endParaRPr lang="en-US" sz="2800"/>
        </a:p>
      </dgm:t>
    </dgm:pt>
    <dgm:pt modelId="{BCC6C382-B795-6544-AC77-EFB05E67500E}" type="sibTrans" cxnId="{8E0C3A8A-EF5C-2442-82F4-C18481B5018F}">
      <dgm:prSet/>
      <dgm:spPr/>
      <dgm:t>
        <a:bodyPr/>
        <a:lstStyle/>
        <a:p>
          <a:endParaRPr lang="en-US" sz="2800"/>
        </a:p>
      </dgm:t>
    </dgm:pt>
    <dgm:pt modelId="{1E59147B-BE6F-D04C-9C09-743154748020}">
      <dgm:prSet phldrT="[Text]" custT="1"/>
      <dgm:spPr/>
      <dgm:t>
        <a:bodyPr/>
        <a:lstStyle/>
        <a:p>
          <a:r>
            <a:rPr lang="en-US" sz="2000" dirty="0" err="1"/>
            <a:t>Evaluación</a:t>
          </a:r>
          <a:r>
            <a:rPr lang="en-US" sz="2000" dirty="0"/>
            <a:t> de </a:t>
          </a:r>
          <a:r>
            <a:rPr lang="en-US" sz="2000" dirty="0" err="1"/>
            <a:t>modelo</a:t>
          </a:r>
          <a:endParaRPr lang="en-US" sz="2000" dirty="0"/>
        </a:p>
      </dgm:t>
    </dgm:pt>
    <dgm:pt modelId="{5145FDED-E5A8-1140-83D0-AC6AA0966DE3}" type="parTrans" cxnId="{D7AAC2C9-7A12-6F4D-9CA7-C91687CB2368}">
      <dgm:prSet/>
      <dgm:spPr/>
      <dgm:t>
        <a:bodyPr/>
        <a:lstStyle/>
        <a:p>
          <a:endParaRPr lang="en-US" sz="2800"/>
        </a:p>
      </dgm:t>
    </dgm:pt>
    <dgm:pt modelId="{5BA67B61-FC31-8A47-8555-683602AC67B4}" type="sibTrans" cxnId="{D7AAC2C9-7A12-6F4D-9CA7-C91687CB2368}">
      <dgm:prSet/>
      <dgm:spPr/>
      <dgm:t>
        <a:bodyPr/>
        <a:lstStyle/>
        <a:p>
          <a:endParaRPr lang="en-US" sz="2800"/>
        </a:p>
      </dgm:t>
    </dgm:pt>
    <dgm:pt modelId="{3DC04D9D-944C-C24D-A7B4-6FD4921592B8}">
      <dgm:prSet phldrT="[Text]" custT="1"/>
      <dgm:spPr/>
      <dgm:t>
        <a:bodyPr/>
        <a:lstStyle/>
        <a:p>
          <a:r>
            <a:rPr lang="en-US" sz="2000" dirty="0" err="1"/>
            <a:t>Presentación</a:t>
          </a:r>
          <a:r>
            <a:rPr lang="en-US" sz="2000" dirty="0"/>
            <a:t> </a:t>
          </a:r>
          <a:r>
            <a:rPr lang="en-US" sz="2000" dirty="0" err="1"/>
            <a:t>resultados</a:t>
          </a:r>
          <a:endParaRPr lang="en-US" sz="2000" dirty="0"/>
        </a:p>
      </dgm:t>
    </dgm:pt>
    <dgm:pt modelId="{7873C68A-B0FF-B24C-A768-33567FC315E3}" type="parTrans" cxnId="{D39FF6F4-09BB-4545-8222-7FF5616A292C}">
      <dgm:prSet/>
      <dgm:spPr/>
      <dgm:t>
        <a:bodyPr/>
        <a:lstStyle/>
        <a:p>
          <a:endParaRPr lang="en-US" sz="2800"/>
        </a:p>
      </dgm:t>
    </dgm:pt>
    <dgm:pt modelId="{53D890F6-A61B-6146-90F6-27457265564E}" type="sibTrans" cxnId="{D39FF6F4-09BB-4545-8222-7FF5616A292C}">
      <dgm:prSet/>
      <dgm:spPr/>
      <dgm:t>
        <a:bodyPr/>
        <a:lstStyle/>
        <a:p>
          <a:endParaRPr lang="en-US" sz="2800"/>
        </a:p>
      </dgm:t>
    </dgm:pt>
    <dgm:pt modelId="{F62201D3-31BC-B547-9462-581BABD4C192}">
      <dgm:prSet phldrT="[Text]" custT="1"/>
      <dgm:spPr/>
      <dgm:t>
        <a:bodyPr/>
        <a:lstStyle/>
        <a:p>
          <a:r>
            <a:rPr lang="en-US" sz="2000" dirty="0" err="1"/>
            <a:t>Implementación</a:t>
          </a:r>
          <a:r>
            <a:rPr lang="en-US" sz="2000" dirty="0"/>
            <a:t> y </a:t>
          </a:r>
          <a:r>
            <a:rPr lang="en-US" sz="2000" dirty="0" err="1"/>
            <a:t>mantenimiento</a:t>
          </a:r>
          <a:endParaRPr lang="en-US" sz="2000" dirty="0"/>
        </a:p>
      </dgm:t>
    </dgm:pt>
    <dgm:pt modelId="{7A670849-197B-374B-B67A-1F0711893546}" type="parTrans" cxnId="{C34DD1E9-C1AA-1D41-A077-266CC72E25B4}">
      <dgm:prSet/>
      <dgm:spPr/>
      <dgm:t>
        <a:bodyPr/>
        <a:lstStyle/>
        <a:p>
          <a:endParaRPr lang="en-US" sz="2800"/>
        </a:p>
      </dgm:t>
    </dgm:pt>
    <dgm:pt modelId="{43A68BB8-328B-9148-9820-154DAA2B398E}" type="sibTrans" cxnId="{C34DD1E9-C1AA-1D41-A077-266CC72E25B4}">
      <dgm:prSet/>
      <dgm:spPr/>
      <dgm:t>
        <a:bodyPr/>
        <a:lstStyle/>
        <a:p>
          <a:endParaRPr lang="en-US" sz="2800"/>
        </a:p>
      </dgm:t>
    </dgm:pt>
    <dgm:pt modelId="{3C11062B-7368-3243-B085-4FBD1C792E26}" type="pres">
      <dgm:prSet presAssocID="{FBCF7D10-D8F4-F84B-99A0-5752260E3606}" presName="cycle" presStyleCnt="0">
        <dgm:presLayoutVars>
          <dgm:dir/>
          <dgm:resizeHandles val="exact"/>
        </dgm:presLayoutVars>
      </dgm:prSet>
      <dgm:spPr/>
    </dgm:pt>
    <dgm:pt modelId="{B4FDAAC7-6BCD-644F-9EC1-194A759844BA}" type="pres">
      <dgm:prSet presAssocID="{6C2405C3-CF80-5F43-8772-F574333BF05A}" presName="node" presStyleLbl="node1" presStyleIdx="0" presStyleCnt="6">
        <dgm:presLayoutVars>
          <dgm:bulletEnabled val="1"/>
        </dgm:presLayoutVars>
      </dgm:prSet>
      <dgm:spPr/>
    </dgm:pt>
    <dgm:pt modelId="{DA797B5D-0458-5A42-A147-C68F3BA0BB08}" type="pres">
      <dgm:prSet presAssocID="{6C2405C3-CF80-5F43-8772-F574333BF05A}" presName="spNode" presStyleCnt="0"/>
      <dgm:spPr/>
    </dgm:pt>
    <dgm:pt modelId="{BC315075-B91B-C847-B7BC-BB2ED39F5C20}" type="pres">
      <dgm:prSet presAssocID="{C1B28BD5-C1A9-1D42-A1B3-8CD23E3C5ACC}" presName="sibTrans" presStyleLbl="sibTrans1D1" presStyleIdx="0" presStyleCnt="6"/>
      <dgm:spPr/>
    </dgm:pt>
    <dgm:pt modelId="{C94B2EF2-B2B9-CF46-AC8A-6483A7A45B8B}" type="pres">
      <dgm:prSet presAssocID="{5C3D2CA1-A186-3C46-94A9-A22A4D301744}" presName="node" presStyleLbl="node1" presStyleIdx="1" presStyleCnt="6">
        <dgm:presLayoutVars>
          <dgm:bulletEnabled val="1"/>
        </dgm:presLayoutVars>
      </dgm:prSet>
      <dgm:spPr/>
    </dgm:pt>
    <dgm:pt modelId="{01E378F0-292D-7448-A536-CC1D679CAB28}" type="pres">
      <dgm:prSet presAssocID="{5C3D2CA1-A186-3C46-94A9-A22A4D301744}" presName="spNode" presStyleCnt="0"/>
      <dgm:spPr/>
    </dgm:pt>
    <dgm:pt modelId="{2D4B9557-60AC-3946-AE97-2474F9E303FB}" type="pres">
      <dgm:prSet presAssocID="{452E5E3B-2FEA-4A42-BBE9-A7687AB1B5C8}" presName="sibTrans" presStyleLbl="sibTrans1D1" presStyleIdx="1" presStyleCnt="6"/>
      <dgm:spPr/>
    </dgm:pt>
    <dgm:pt modelId="{8D973EEE-F278-D74E-B019-DCC73FBE6ED0}" type="pres">
      <dgm:prSet presAssocID="{149B63E0-E741-6A44-8BCE-5C2BF362C247}" presName="node" presStyleLbl="node1" presStyleIdx="2" presStyleCnt="6">
        <dgm:presLayoutVars>
          <dgm:bulletEnabled val="1"/>
        </dgm:presLayoutVars>
      </dgm:prSet>
      <dgm:spPr/>
    </dgm:pt>
    <dgm:pt modelId="{1A7D8860-AB3C-974D-9922-13B605FF98B5}" type="pres">
      <dgm:prSet presAssocID="{149B63E0-E741-6A44-8BCE-5C2BF362C247}" presName="spNode" presStyleCnt="0"/>
      <dgm:spPr/>
    </dgm:pt>
    <dgm:pt modelId="{E5A3E630-81DF-934F-A55B-A6C558B6A3CC}" type="pres">
      <dgm:prSet presAssocID="{BCC6C382-B795-6544-AC77-EFB05E67500E}" presName="sibTrans" presStyleLbl="sibTrans1D1" presStyleIdx="2" presStyleCnt="6"/>
      <dgm:spPr/>
    </dgm:pt>
    <dgm:pt modelId="{0164A15B-0E09-5944-8D84-87D42B0667C5}" type="pres">
      <dgm:prSet presAssocID="{1E59147B-BE6F-D04C-9C09-743154748020}" presName="node" presStyleLbl="node1" presStyleIdx="3" presStyleCnt="6">
        <dgm:presLayoutVars>
          <dgm:bulletEnabled val="1"/>
        </dgm:presLayoutVars>
      </dgm:prSet>
      <dgm:spPr/>
    </dgm:pt>
    <dgm:pt modelId="{0D7470B1-D1D0-C44A-A8DA-329A96A88329}" type="pres">
      <dgm:prSet presAssocID="{1E59147B-BE6F-D04C-9C09-743154748020}" presName="spNode" presStyleCnt="0"/>
      <dgm:spPr/>
    </dgm:pt>
    <dgm:pt modelId="{B69C756D-F7AB-4343-9463-9862478707A5}" type="pres">
      <dgm:prSet presAssocID="{5BA67B61-FC31-8A47-8555-683602AC67B4}" presName="sibTrans" presStyleLbl="sibTrans1D1" presStyleIdx="3" presStyleCnt="6"/>
      <dgm:spPr/>
    </dgm:pt>
    <dgm:pt modelId="{DD86943E-57D7-3046-9B14-F10C6BCDC4DE}" type="pres">
      <dgm:prSet presAssocID="{3DC04D9D-944C-C24D-A7B4-6FD4921592B8}" presName="node" presStyleLbl="node1" presStyleIdx="4" presStyleCnt="6" custScaleX="115361">
        <dgm:presLayoutVars>
          <dgm:bulletEnabled val="1"/>
        </dgm:presLayoutVars>
      </dgm:prSet>
      <dgm:spPr/>
    </dgm:pt>
    <dgm:pt modelId="{B2C39234-D310-C44A-8CA8-DBE9242C65DE}" type="pres">
      <dgm:prSet presAssocID="{3DC04D9D-944C-C24D-A7B4-6FD4921592B8}" presName="spNode" presStyleCnt="0"/>
      <dgm:spPr/>
    </dgm:pt>
    <dgm:pt modelId="{694519F0-FA85-A045-AC83-61E91B6EC466}" type="pres">
      <dgm:prSet presAssocID="{53D890F6-A61B-6146-90F6-27457265564E}" presName="sibTrans" presStyleLbl="sibTrans1D1" presStyleIdx="4" presStyleCnt="6"/>
      <dgm:spPr/>
    </dgm:pt>
    <dgm:pt modelId="{7BE7B9BA-C813-714F-97A1-E9C13BC93524}" type="pres">
      <dgm:prSet presAssocID="{F62201D3-31BC-B547-9462-581BABD4C192}" presName="node" presStyleLbl="node1" presStyleIdx="5" presStyleCnt="6" custScaleX="132593">
        <dgm:presLayoutVars>
          <dgm:bulletEnabled val="1"/>
        </dgm:presLayoutVars>
      </dgm:prSet>
      <dgm:spPr/>
    </dgm:pt>
    <dgm:pt modelId="{37AFBADF-5D1B-154E-98C9-D5527EF93961}" type="pres">
      <dgm:prSet presAssocID="{F62201D3-31BC-B547-9462-581BABD4C192}" presName="spNode" presStyleCnt="0"/>
      <dgm:spPr/>
    </dgm:pt>
    <dgm:pt modelId="{CCA5FCED-2E85-3047-8D90-83E9C89FC5F1}" type="pres">
      <dgm:prSet presAssocID="{43A68BB8-328B-9148-9820-154DAA2B398E}" presName="sibTrans" presStyleLbl="sibTrans1D1" presStyleIdx="5" presStyleCnt="6"/>
      <dgm:spPr/>
    </dgm:pt>
  </dgm:ptLst>
  <dgm:cxnLst>
    <dgm:cxn modelId="{7C97780E-54E6-854E-B0D1-1162DBCE6F7F}" type="presOf" srcId="{452E5E3B-2FEA-4A42-BBE9-A7687AB1B5C8}" destId="{2D4B9557-60AC-3946-AE97-2474F9E303FB}" srcOrd="0" destOrd="0" presId="urn:microsoft.com/office/officeart/2005/8/layout/cycle5"/>
    <dgm:cxn modelId="{D276E415-D9AA-3F4A-8242-C5F242EBDDFC}" type="presOf" srcId="{C1B28BD5-C1A9-1D42-A1B3-8CD23E3C5ACC}" destId="{BC315075-B91B-C847-B7BC-BB2ED39F5C20}" srcOrd="0" destOrd="0" presId="urn:microsoft.com/office/officeart/2005/8/layout/cycle5"/>
    <dgm:cxn modelId="{3E7CF51A-5261-C848-BC59-A93F21B24B74}" type="presOf" srcId="{5BA67B61-FC31-8A47-8555-683602AC67B4}" destId="{B69C756D-F7AB-4343-9463-9862478707A5}" srcOrd="0" destOrd="0" presId="urn:microsoft.com/office/officeart/2005/8/layout/cycle5"/>
    <dgm:cxn modelId="{CA95791C-6745-6F47-923A-CA25E1FC802C}" type="presOf" srcId="{F62201D3-31BC-B547-9462-581BABD4C192}" destId="{7BE7B9BA-C813-714F-97A1-E9C13BC93524}" srcOrd="0" destOrd="0" presId="urn:microsoft.com/office/officeart/2005/8/layout/cycle5"/>
    <dgm:cxn modelId="{6D68A327-4904-2D4D-ABDC-9FFED83DDC35}" type="presOf" srcId="{43A68BB8-328B-9148-9820-154DAA2B398E}" destId="{CCA5FCED-2E85-3047-8D90-83E9C89FC5F1}" srcOrd="0" destOrd="0" presId="urn:microsoft.com/office/officeart/2005/8/layout/cycle5"/>
    <dgm:cxn modelId="{F3C09943-BB8E-054C-9B76-CECEEBAB3EF5}" type="presOf" srcId="{1E59147B-BE6F-D04C-9C09-743154748020}" destId="{0164A15B-0E09-5944-8D84-87D42B0667C5}" srcOrd="0" destOrd="0" presId="urn:microsoft.com/office/officeart/2005/8/layout/cycle5"/>
    <dgm:cxn modelId="{E65C4357-6D14-B946-8187-6611468FBCB3}" type="presOf" srcId="{FBCF7D10-D8F4-F84B-99A0-5752260E3606}" destId="{3C11062B-7368-3243-B085-4FBD1C792E26}" srcOrd="0" destOrd="0" presId="urn:microsoft.com/office/officeart/2005/8/layout/cycle5"/>
    <dgm:cxn modelId="{7EE74D78-8954-3E40-AFFD-19B48C2D1B9D}" srcId="{FBCF7D10-D8F4-F84B-99A0-5752260E3606}" destId="{5C3D2CA1-A186-3C46-94A9-A22A4D301744}" srcOrd="1" destOrd="0" parTransId="{55F16246-A133-4540-99A1-F0930C501F21}" sibTransId="{452E5E3B-2FEA-4A42-BBE9-A7687AB1B5C8}"/>
    <dgm:cxn modelId="{676FA47C-825E-2349-BC35-7E695A3C7FA9}" type="presOf" srcId="{BCC6C382-B795-6544-AC77-EFB05E67500E}" destId="{E5A3E630-81DF-934F-A55B-A6C558B6A3CC}" srcOrd="0" destOrd="0" presId="urn:microsoft.com/office/officeart/2005/8/layout/cycle5"/>
    <dgm:cxn modelId="{8E0C3A8A-EF5C-2442-82F4-C18481B5018F}" srcId="{FBCF7D10-D8F4-F84B-99A0-5752260E3606}" destId="{149B63E0-E741-6A44-8BCE-5C2BF362C247}" srcOrd="2" destOrd="0" parTransId="{B1A71E09-03E0-DA4E-9810-B700056526C1}" sibTransId="{BCC6C382-B795-6544-AC77-EFB05E67500E}"/>
    <dgm:cxn modelId="{3E5A3AA6-AFAE-3A42-A7BB-BAA017E1AB7B}" type="presOf" srcId="{53D890F6-A61B-6146-90F6-27457265564E}" destId="{694519F0-FA85-A045-AC83-61E91B6EC466}" srcOrd="0" destOrd="0" presId="urn:microsoft.com/office/officeart/2005/8/layout/cycle5"/>
    <dgm:cxn modelId="{EA7E9BA7-FA67-3641-B91F-C05C83E12DEB}" srcId="{FBCF7D10-D8F4-F84B-99A0-5752260E3606}" destId="{6C2405C3-CF80-5F43-8772-F574333BF05A}" srcOrd="0" destOrd="0" parTransId="{D65DDE93-E9CE-B741-A3F1-117D9EE95FF6}" sibTransId="{C1B28BD5-C1A9-1D42-A1B3-8CD23E3C5ACC}"/>
    <dgm:cxn modelId="{90B458B1-9FC9-A649-AD78-25BF5A3546CD}" type="presOf" srcId="{3DC04D9D-944C-C24D-A7B4-6FD4921592B8}" destId="{DD86943E-57D7-3046-9B14-F10C6BCDC4DE}" srcOrd="0" destOrd="0" presId="urn:microsoft.com/office/officeart/2005/8/layout/cycle5"/>
    <dgm:cxn modelId="{589A0CC4-B3E2-5940-AF16-4610CE864930}" type="presOf" srcId="{149B63E0-E741-6A44-8BCE-5C2BF362C247}" destId="{8D973EEE-F278-D74E-B019-DCC73FBE6ED0}" srcOrd="0" destOrd="0" presId="urn:microsoft.com/office/officeart/2005/8/layout/cycle5"/>
    <dgm:cxn modelId="{D7AAC2C9-7A12-6F4D-9CA7-C91687CB2368}" srcId="{FBCF7D10-D8F4-F84B-99A0-5752260E3606}" destId="{1E59147B-BE6F-D04C-9C09-743154748020}" srcOrd="3" destOrd="0" parTransId="{5145FDED-E5A8-1140-83D0-AC6AA0966DE3}" sibTransId="{5BA67B61-FC31-8A47-8555-683602AC67B4}"/>
    <dgm:cxn modelId="{9B494BE2-6922-2F43-A3DB-690DFCC1830A}" type="presOf" srcId="{5C3D2CA1-A186-3C46-94A9-A22A4D301744}" destId="{C94B2EF2-B2B9-CF46-AC8A-6483A7A45B8B}" srcOrd="0" destOrd="0" presId="urn:microsoft.com/office/officeart/2005/8/layout/cycle5"/>
    <dgm:cxn modelId="{C34DD1E9-C1AA-1D41-A077-266CC72E25B4}" srcId="{FBCF7D10-D8F4-F84B-99A0-5752260E3606}" destId="{F62201D3-31BC-B547-9462-581BABD4C192}" srcOrd="5" destOrd="0" parTransId="{7A670849-197B-374B-B67A-1F0711893546}" sibTransId="{43A68BB8-328B-9148-9820-154DAA2B398E}"/>
    <dgm:cxn modelId="{D39FF6F4-09BB-4545-8222-7FF5616A292C}" srcId="{FBCF7D10-D8F4-F84B-99A0-5752260E3606}" destId="{3DC04D9D-944C-C24D-A7B4-6FD4921592B8}" srcOrd="4" destOrd="0" parTransId="{7873C68A-B0FF-B24C-A768-33567FC315E3}" sibTransId="{53D890F6-A61B-6146-90F6-27457265564E}"/>
    <dgm:cxn modelId="{6F1BA2F6-29AA-9446-B60C-824C385240EC}" type="presOf" srcId="{6C2405C3-CF80-5F43-8772-F574333BF05A}" destId="{B4FDAAC7-6BCD-644F-9EC1-194A759844BA}" srcOrd="0" destOrd="0" presId="urn:microsoft.com/office/officeart/2005/8/layout/cycle5"/>
    <dgm:cxn modelId="{8A68AEF8-D157-E346-BAE2-FBEA89C3B505}" type="presParOf" srcId="{3C11062B-7368-3243-B085-4FBD1C792E26}" destId="{B4FDAAC7-6BCD-644F-9EC1-194A759844BA}" srcOrd="0" destOrd="0" presId="urn:microsoft.com/office/officeart/2005/8/layout/cycle5"/>
    <dgm:cxn modelId="{21161D28-FA6C-0542-9A36-974DCB463D6C}" type="presParOf" srcId="{3C11062B-7368-3243-B085-4FBD1C792E26}" destId="{DA797B5D-0458-5A42-A147-C68F3BA0BB08}" srcOrd="1" destOrd="0" presId="urn:microsoft.com/office/officeart/2005/8/layout/cycle5"/>
    <dgm:cxn modelId="{C56757A8-82DD-AC4E-8724-A385899C3437}" type="presParOf" srcId="{3C11062B-7368-3243-B085-4FBD1C792E26}" destId="{BC315075-B91B-C847-B7BC-BB2ED39F5C20}" srcOrd="2" destOrd="0" presId="urn:microsoft.com/office/officeart/2005/8/layout/cycle5"/>
    <dgm:cxn modelId="{23AB6980-5549-6548-895B-E356271B3AC6}" type="presParOf" srcId="{3C11062B-7368-3243-B085-4FBD1C792E26}" destId="{C94B2EF2-B2B9-CF46-AC8A-6483A7A45B8B}" srcOrd="3" destOrd="0" presId="urn:microsoft.com/office/officeart/2005/8/layout/cycle5"/>
    <dgm:cxn modelId="{0C0DB1C0-FDD6-AB4F-8522-B4A4EC3508BF}" type="presParOf" srcId="{3C11062B-7368-3243-B085-4FBD1C792E26}" destId="{01E378F0-292D-7448-A536-CC1D679CAB28}" srcOrd="4" destOrd="0" presId="urn:microsoft.com/office/officeart/2005/8/layout/cycle5"/>
    <dgm:cxn modelId="{164E01BB-80E5-2246-B292-DCD86BC41492}" type="presParOf" srcId="{3C11062B-7368-3243-B085-4FBD1C792E26}" destId="{2D4B9557-60AC-3946-AE97-2474F9E303FB}" srcOrd="5" destOrd="0" presId="urn:microsoft.com/office/officeart/2005/8/layout/cycle5"/>
    <dgm:cxn modelId="{B3A69800-BA80-A641-90BF-F5BB7D264EAE}" type="presParOf" srcId="{3C11062B-7368-3243-B085-4FBD1C792E26}" destId="{8D973EEE-F278-D74E-B019-DCC73FBE6ED0}" srcOrd="6" destOrd="0" presId="urn:microsoft.com/office/officeart/2005/8/layout/cycle5"/>
    <dgm:cxn modelId="{FDDE7FA5-E4EB-3E48-BFFE-1B1A4C45B9C3}" type="presParOf" srcId="{3C11062B-7368-3243-B085-4FBD1C792E26}" destId="{1A7D8860-AB3C-974D-9922-13B605FF98B5}" srcOrd="7" destOrd="0" presId="urn:microsoft.com/office/officeart/2005/8/layout/cycle5"/>
    <dgm:cxn modelId="{FA88F990-DD13-6E43-9D57-2AA0F2310DD7}" type="presParOf" srcId="{3C11062B-7368-3243-B085-4FBD1C792E26}" destId="{E5A3E630-81DF-934F-A55B-A6C558B6A3CC}" srcOrd="8" destOrd="0" presId="urn:microsoft.com/office/officeart/2005/8/layout/cycle5"/>
    <dgm:cxn modelId="{96C4B79D-789C-7445-9F4F-8EEA2CF5C548}" type="presParOf" srcId="{3C11062B-7368-3243-B085-4FBD1C792E26}" destId="{0164A15B-0E09-5944-8D84-87D42B0667C5}" srcOrd="9" destOrd="0" presId="urn:microsoft.com/office/officeart/2005/8/layout/cycle5"/>
    <dgm:cxn modelId="{BB60919E-FD50-264A-8139-394CE96B38AC}" type="presParOf" srcId="{3C11062B-7368-3243-B085-4FBD1C792E26}" destId="{0D7470B1-D1D0-C44A-A8DA-329A96A88329}" srcOrd="10" destOrd="0" presId="urn:microsoft.com/office/officeart/2005/8/layout/cycle5"/>
    <dgm:cxn modelId="{19911BE8-0DA1-E245-B855-B149086415D4}" type="presParOf" srcId="{3C11062B-7368-3243-B085-4FBD1C792E26}" destId="{B69C756D-F7AB-4343-9463-9862478707A5}" srcOrd="11" destOrd="0" presId="urn:microsoft.com/office/officeart/2005/8/layout/cycle5"/>
    <dgm:cxn modelId="{F99E7E65-3F88-DB4F-B6A1-9EB20E3148AB}" type="presParOf" srcId="{3C11062B-7368-3243-B085-4FBD1C792E26}" destId="{DD86943E-57D7-3046-9B14-F10C6BCDC4DE}" srcOrd="12" destOrd="0" presId="urn:microsoft.com/office/officeart/2005/8/layout/cycle5"/>
    <dgm:cxn modelId="{BF7CC1AF-B085-2347-BE3B-B25757703D9D}" type="presParOf" srcId="{3C11062B-7368-3243-B085-4FBD1C792E26}" destId="{B2C39234-D310-C44A-8CA8-DBE9242C65DE}" srcOrd="13" destOrd="0" presId="urn:microsoft.com/office/officeart/2005/8/layout/cycle5"/>
    <dgm:cxn modelId="{606E3856-C9BA-3A45-AFBD-D3237F09F860}" type="presParOf" srcId="{3C11062B-7368-3243-B085-4FBD1C792E26}" destId="{694519F0-FA85-A045-AC83-61E91B6EC466}" srcOrd="14" destOrd="0" presId="urn:microsoft.com/office/officeart/2005/8/layout/cycle5"/>
    <dgm:cxn modelId="{4AF8F73D-AFBB-1E48-A5FF-00DEE1D0B7BB}" type="presParOf" srcId="{3C11062B-7368-3243-B085-4FBD1C792E26}" destId="{7BE7B9BA-C813-714F-97A1-E9C13BC93524}" srcOrd="15" destOrd="0" presId="urn:microsoft.com/office/officeart/2005/8/layout/cycle5"/>
    <dgm:cxn modelId="{BF00FB87-A02C-EF40-983D-921839CEF660}" type="presParOf" srcId="{3C11062B-7368-3243-B085-4FBD1C792E26}" destId="{37AFBADF-5D1B-154E-98C9-D5527EF93961}" srcOrd="16" destOrd="0" presId="urn:microsoft.com/office/officeart/2005/8/layout/cycle5"/>
    <dgm:cxn modelId="{2BD78DC8-FC59-514C-8DDA-39814506E09A}" type="presParOf" srcId="{3C11062B-7368-3243-B085-4FBD1C792E26}" destId="{CCA5FCED-2E85-3047-8D90-83E9C89FC5F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AFDA2-B974-9642-91EA-B86C67414654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BD5106-4747-FE4B-B743-F468268575AC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Definición</a:t>
          </a:r>
          <a:r>
            <a:rPr lang="en-US" dirty="0"/>
            <a:t> de </a:t>
          </a:r>
          <a:r>
            <a:rPr lang="en-US" dirty="0" err="1"/>
            <a:t>objetivos</a:t>
          </a:r>
          <a:endParaRPr lang="en-US" dirty="0"/>
        </a:p>
      </dgm:t>
    </dgm:pt>
    <dgm:pt modelId="{08FC135E-EAA3-F84B-B935-FDC66A555ECD}" type="parTrans" cxnId="{F77494DE-4B73-6441-8DB9-29885DAC29C9}">
      <dgm:prSet/>
      <dgm:spPr/>
      <dgm:t>
        <a:bodyPr/>
        <a:lstStyle/>
        <a:p>
          <a:endParaRPr lang="en-US"/>
        </a:p>
      </dgm:t>
    </dgm:pt>
    <dgm:pt modelId="{32E7A7CA-A4BA-8445-9843-5E8135EE0229}" type="sibTrans" cxnId="{F77494DE-4B73-6441-8DB9-29885DAC29C9}">
      <dgm:prSet/>
      <dgm:spPr/>
      <dgm:t>
        <a:bodyPr/>
        <a:lstStyle/>
        <a:p>
          <a:endParaRPr lang="en-US"/>
        </a:p>
      </dgm:t>
    </dgm:pt>
    <dgm:pt modelId="{E1104D95-255F-B34D-B25C-EEFE5B58468E}">
      <dgm:prSet phldrT="[Text]" custT="1"/>
      <dgm:spPr/>
      <dgm:t>
        <a:bodyPr/>
        <a:lstStyle/>
        <a:p>
          <a:r>
            <a:rPr lang="en-US" sz="2400" dirty="0" err="1"/>
            <a:t>Analizar</a:t>
          </a:r>
          <a:r>
            <a:rPr lang="en-US" sz="2400" dirty="0"/>
            <a:t> la </a:t>
          </a:r>
          <a:r>
            <a:rPr lang="en-US" sz="2400" dirty="0" err="1"/>
            <a:t>probabilidad</a:t>
          </a:r>
          <a:r>
            <a:rPr lang="en-US" sz="2400" dirty="0"/>
            <a:t> de </a:t>
          </a:r>
          <a:r>
            <a:rPr lang="en-US" sz="2400" dirty="0" err="1"/>
            <a:t>pago</a:t>
          </a:r>
          <a:r>
            <a:rPr lang="en-US" sz="2400" dirty="0"/>
            <a:t> de la </a:t>
          </a:r>
          <a:r>
            <a:rPr lang="en-US" sz="2400" dirty="0" err="1"/>
            <a:t>cartera</a:t>
          </a:r>
          <a:r>
            <a:rPr lang="en-US" sz="2400" dirty="0"/>
            <a:t> </a:t>
          </a:r>
          <a:r>
            <a:rPr lang="en-US" sz="2400" dirty="0" err="1"/>
            <a:t>crediticia</a:t>
          </a:r>
          <a:r>
            <a:rPr lang="en-US" sz="2400" dirty="0"/>
            <a:t> </a:t>
          </a:r>
          <a:r>
            <a:rPr lang="en-US" sz="2400" dirty="0" err="1"/>
            <a:t>morosa</a:t>
          </a:r>
          <a:r>
            <a:rPr lang="en-US" sz="2400" dirty="0"/>
            <a:t> de Credit One.</a:t>
          </a:r>
        </a:p>
      </dgm:t>
    </dgm:pt>
    <dgm:pt modelId="{29F80B49-4C51-0242-B676-C03B919F22B3}" type="parTrans" cxnId="{A8CA9682-4163-414D-8CD3-57C8EA69AB7A}">
      <dgm:prSet/>
      <dgm:spPr/>
      <dgm:t>
        <a:bodyPr/>
        <a:lstStyle/>
        <a:p>
          <a:endParaRPr lang="en-US"/>
        </a:p>
      </dgm:t>
    </dgm:pt>
    <dgm:pt modelId="{083CE328-3CBC-4F4B-8E52-55BE8F2042AC}" type="sibTrans" cxnId="{A8CA9682-4163-414D-8CD3-57C8EA69AB7A}">
      <dgm:prSet/>
      <dgm:spPr/>
      <dgm:t>
        <a:bodyPr/>
        <a:lstStyle/>
        <a:p>
          <a:endParaRPr lang="en-US"/>
        </a:p>
      </dgm:t>
    </dgm:pt>
    <dgm:pt modelId="{3B376417-1DA6-894A-AC6C-96FCB4156C13}">
      <dgm:prSet phldrT="[Text]" custT="1"/>
      <dgm:spPr/>
      <dgm:t>
        <a:bodyPr/>
        <a:lstStyle/>
        <a:p>
          <a:r>
            <a:rPr lang="en-US" sz="1800" dirty="0" err="1"/>
            <a:t>Recopilar</a:t>
          </a:r>
          <a:r>
            <a:rPr lang="en-US" sz="1800" dirty="0"/>
            <a:t> los </a:t>
          </a:r>
          <a:r>
            <a:rPr lang="en-US" sz="1800" dirty="0" err="1"/>
            <a:t>datos</a:t>
          </a:r>
          <a:r>
            <a:rPr lang="en-US" sz="1800" dirty="0"/>
            <a:t> de la </a:t>
          </a:r>
          <a:r>
            <a:rPr lang="en-US" sz="1800" dirty="0" err="1"/>
            <a:t>cartera</a:t>
          </a:r>
          <a:r>
            <a:rPr lang="en-US" sz="1800" dirty="0"/>
            <a:t> </a:t>
          </a:r>
          <a:r>
            <a:rPr lang="en-US" sz="1800" dirty="0" err="1"/>
            <a:t>crediticia</a:t>
          </a:r>
          <a:r>
            <a:rPr lang="en-US" sz="1800" dirty="0"/>
            <a:t> de Credit One, con las variables de </a:t>
          </a:r>
          <a:r>
            <a:rPr lang="en-US" sz="1800" dirty="0" err="1"/>
            <a:t>sexo</a:t>
          </a:r>
          <a:r>
            <a:rPr lang="en-US" sz="1800" dirty="0"/>
            <a:t>, </a:t>
          </a:r>
          <a:r>
            <a:rPr lang="en-US" sz="1800" dirty="0" err="1"/>
            <a:t>edad</a:t>
          </a:r>
          <a:r>
            <a:rPr lang="en-US" sz="1800" dirty="0"/>
            <a:t>, </a:t>
          </a:r>
          <a:r>
            <a:rPr lang="en-US" sz="1800" dirty="0" err="1"/>
            <a:t>monto</a:t>
          </a:r>
          <a:r>
            <a:rPr lang="en-US" sz="1800" dirty="0"/>
            <a:t> de </a:t>
          </a:r>
          <a:r>
            <a:rPr lang="en-US" sz="1800" dirty="0" err="1"/>
            <a:t>crédito</a:t>
          </a:r>
          <a:r>
            <a:rPr lang="en-US" sz="1800" dirty="0"/>
            <a:t>, </a:t>
          </a:r>
          <a:r>
            <a:rPr lang="en-US" sz="1800" dirty="0" err="1"/>
            <a:t>saldo</a:t>
          </a:r>
          <a:r>
            <a:rPr lang="en-US" sz="1800" dirty="0"/>
            <a:t>, </a:t>
          </a:r>
          <a:r>
            <a:rPr lang="en-US" sz="1800" dirty="0" err="1"/>
            <a:t>cuota</a:t>
          </a:r>
          <a:r>
            <a:rPr lang="en-US" sz="1800" dirty="0"/>
            <a:t> de </a:t>
          </a:r>
          <a:r>
            <a:rPr lang="en-US" sz="1800" dirty="0" err="1"/>
            <a:t>crédito</a:t>
          </a:r>
          <a:r>
            <a:rPr lang="en-US" sz="1800" dirty="0"/>
            <a:t> e </a:t>
          </a:r>
          <a:r>
            <a:rPr lang="en-US" sz="1800" dirty="0" err="1"/>
            <a:t>histórico</a:t>
          </a:r>
          <a:r>
            <a:rPr lang="en-US" sz="1800" dirty="0"/>
            <a:t> de </a:t>
          </a:r>
          <a:r>
            <a:rPr lang="en-US" sz="1800" dirty="0" err="1"/>
            <a:t>pagos</a:t>
          </a:r>
          <a:r>
            <a:rPr lang="en-US" sz="1800" dirty="0"/>
            <a:t>.</a:t>
          </a:r>
        </a:p>
      </dgm:t>
    </dgm:pt>
    <dgm:pt modelId="{A39E8BE6-B656-5D44-A2E9-8D94397FBDCC}" type="parTrans" cxnId="{97B96634-C485-4742-ADE3-D523EEED6881}">
      <dgm:prSet/>
      <dgm:spPr/>
      <dgm:t>
        <a:bodyPr/>
        <a:lstStyle/>
        <a:p>
          <a:endParaRPr lang="en-US"/>
        </a:p>
      </dgm:t>
    </dgm:pt>
    <dgm:pt modelId="{D5DA93D9-8546-E141-B0AD-EC58CC544B09}" type="sibTrans" cxnId="{97B96634-C485-4742-ADE3-D523EEED6881}">
      <dgm:prSet/>
      <dgm:spPr/>
      <dgm:t>
        <a:bodyPr/>
        <a:lstStyle/>
        <a:p>
          <a:endParaRPr lang="en-US"/>
        </a:p>
      </dgm:t>
    </dgm:pt>
    <dgm:pt modelId="{AD0B3990-0A81-7A4B-8425-E30E07BB33F0}">
      <dgm:prSet phldrT="[Text]" custT="1"/>
      <dgm:spPr/>
      <dgm:t>
        <a:bodyPr/>
        <a:lstStyle/>
        <a:p>
          <a:r>
            <a:rPr lang="en-US" sz="1800" dirty="0" err="1"/>
            <a:t>Limpiar</a:t>
          </a:r>
          <a:r>
            <a:rPr lang="en-US" sz="1800" dirty="0"/>
            <a:t> y </a:t>
          </a:r>
          <a:r>
            <a:rPr lang="en-US" sz="1800" dirty="0" err="1"/>
            <a:t>depurar</a:t>
          </a:r>
          <a:r>
            <a:rPr lang="en-US" sz="1800" dirty="0"/>
            <a:t> y </a:t>
          </a:r>
          <a:r>
            <a:rPr lang="en-US" sz="1800" dirty="0" err="1"/>
            <a:t>transformar</a:t>
          </a:r>
          <a:r>
            <a:rPr lang="en-US" sz="1800" dirty="0"/>
            <a:t> los </a:t>
          </a:r>
          <a:r>
            <a:rPr lang="en-US" sz="1800" dirty="0" err="1"/>
            <a:t>datos</a:t>
          </a:r>
          <a:r>
            <a:rPr lang="en-US" sz="1800" dirty="0"/>
            <a:t> con el </a:t>
          </a:r>
          <a:r>
            <a:rPr lang="en-US" sz="1800" dirty="0" err="1"/>
            <a:t>formato</a:t>
          </a:r>
          <a:r>
            <a:rPr lang="en-US" sz="1800" dirty="0"/>
            <a:t> </a:t>
          </a:r>
          <a:r>
            <a:rPr lang="en-US" sz="1800" dirty="0" err="1"/>
            <a:t>adecuado</a:t>
          </a:r>
          <a:r>
            <a:rPr lang="en-US" sz="1800" dirty="0"/>
            <a:t> para el </a:t>
          </a:r>
          <a:r>
            <a:rPr lang="en-US" sz="1800" dirty="0" err="1"/>
            <a:t>análisis</a:t>
          </a:r>
          <a:r>
            <a:rPr lang="en-US" sz="1800" dirty="0"/>
            <a:t>.</a:t>
          </a:r>
        </a:p>
      </dgm:t>
    </dgm:pt>
    <dgm:pt modelId="{0F9D22C0-8EF0-C745-8A04-C7470BD8E14C}" type="parTrans" cxnId="{3C9FBFD1-008F-144B-93FB-845AF70A22AC}">
      <dgm:prSet/>
      <dgm:spPr/>
      <dgm:t>
        <a:bodyPr/>
        <a:lstStyle/>
        <a:p>
          <a:endParaRPr lang="en-US"/>
        </a:p>
      </dgm:t>
    </dgm:pt>
    <dgm:pt modelId="{CFE0E680-D5CA-294B-81B0-40C58F22DF72}" type="sibTrans" cxnId="{3C9FBFD1-008F-144B-93FB-845AF70A22AC}">
      <dgm:prSet/>
      <dgm:spPr/>
      <dgm:t>
        <a:bodyPr/>
        <a:lstStyle/>
        <a:p>
          <a:endParaRPr lang="en-US"/>
        </a:p>
      </dgm:t>
    </dgm:pt>
    <dgm:pt modelId="{B0EE4B23-A685-BC43-B4E6-3B03AEB04FB7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Construcción</a:t>
          </a:r>
          <a:r>
            <a:rPr lang="en-US" dirty="0"/>
            <a:t> de </a:t>
          </a:r>
          <a:r>
            <a:rPr lang="en-US" dirty="0" err="1"/>
            <a:t>modelo</a:t>
          </a:r>
          <a:endParaRPr lang="en-US" dirty="0"/>
        </a:p>
      </dgm:t>
    </dgm:pt>
    <dgm:pt modelId="{FAFEF1AC-3588-B941-BD52-FD21FF1CE174}" type="parTrans" cxnId="{909428B8-E00C-894D-8C33-2608426525A8}">
      <dgm:prSet/>
      <dgm:spPr/>
      <dgm:t>
        <a:bodyPr/>
        <a:lstStyle/>
        <a:p>
          <a:endParaRPr lang="en-US"/>
        </a:p>
      </dgm:t>
    </dgm:pt>
    <dgm:pt modelId="{107A8873-185C-3D4F-80E6-54CC4B0FA006}" type="sibTrans" cxnId="{909428B8-E00C-894D-8C33-2608426525A8}">
      <dgm:prSet/>
      <dgm:spPr/>
      <dgm:t>
        <a:bodyPr/>
        <a:lstStyle/>
        <a:p>
          <a:endParaRPr lang="en-US"/>
        </a:p>
      </dgm:t>
    </dgm:pt>
    <dgm:pt modelId="{90CCB950-FF34-F34B-8D00-98C7416D235F}">
      <dgm:prSet phldrT="[Text]" custT="1"/>
      <dgm:spPr/>
      <dgm:t>
        <a:bodyPr/>
        <a:lstStyle/>
        <a:p>
          <a:r>
            <a:rPr lang="en-US" sz="1800" dirty="0" err="1"/>
            <a:t>Segregar</a:t>
          </a:r>
          <a:r>
            <a:rPr lang="en-US" sz="1800" dirty="0"/>
            <a:t> el set de </a:t>
          </a:r>
          <a:r>
            <a:rPr lang="en-US" sz="1800" dirty="0" err="1"/>
            <a:t>datos</a:t>
          </a:r>
          <a:r>
            <a:rPr lang="en-US" sz="1800" dirty="0"/>
            <a:t> </a:t>
          </a:r>
          <a:r>
            <a:rPr lang="en-US" sz="1800" dirty="0" err="1"/>
            <a:t>en</a:t>
          </a:r>
          <a:r>
            <a:rPr lang="en-US" sz="1800" dirty="0"/>
            <a:t> </a:t>
          </a:r>
          <a:r>
            <a:rPr lang="en-US" sz="1800" dirty="0" err="1"/>
            <a:t>entrenamiento</a:t>
          </a:r>
          <a:r>
            <a:rPr lang="en-US" sz="1800" dirty="0"/>
            <a:t> y </a:t>
          </a:r>
          <a:r>
            <a:rPr lang="en-US" sz="1800" dirty="0" err="1"/>
            <a:t>prueba</a:t>
          </a:r>
          <a:r>
            <a:rPr lang="en-US" sz="1800" dirty="0"/>
            <a:t>.</a:t>
          </a:r>
        </a:p>
      </dgm:t>
    </dgm:pt>
    <dgm:pt modelId="{9144577E-D3DE-4842-BDF3-7116C3552251}" type="parTrans" cxnId="{4F9EBAB3-306C-6C42-8812-006B2ED6666F}">
      <dgm:prSet/>
      <dgm:spPr/>
      <dgm:t>
        <a:bodyPr/>
        <a:lstStyle/>
        <a:p>
          <a:endParaRPr lang="en-US"/>
        </a:p>
      </dgm:t>
    </dgm:pt>
    <dgm:pt modelId="{DB6156DE-F707-BF46-84A3-5BDE28972DDC}" type="sibTrans" cxnId="{4F9EBAB3-306C-6C42-8812-006B2ED6666F}">
      <dgm:prSet/>
      <dgm:spPr/>
      <dgm:t>
        <a:bodyPr/>
        <a:lstStyle/>
        <a:p>
          <a:endParaRPr lang="en-US"/>
        </a:p>
      </dgm:t>
    </dgm:pt>
    <dgm:pt modelId="{C1EABAF9-543E-324E-AAB4-D3B4D9A53EE3}">
      <dgm:prSet phldrT="[Text]" custT="1"/>
      <dgm:spPr/>
      <dgm:t>
        <a:bodyPr/>
        <a:lstStyle/>
        <a:p>
          <a:r>
            <a:rPr lang="en-US" sz="1800" dirty="0"/>
            <a:t>El </a:t>
          </a:r>
          <a:r>
            <a:rPr lang="en-US" sz="1800" dirty="0" err="1"/>
            <a:t>trabajo</a:t>
          </a:r>
          <a:r>
            <a:rPr lang="en-US" sz="1800" dirty="0"/>
            <a:t> </a:t>
          </a:r>
          <a:r>
            <a:rPr lang="en-US" sz="1800" dirty="0" err="1"/>
            <a:t>prodría</a:t>
          </a:r>
          <a:r>
            <a:rPr lang="en-US" sz="1800" dirty="0"/>
            <a:t> </a:t>
          </a:r>
          <a:r>
            <a:rPr lang="en-US" sz="1800" dirty="0" err="1"/>
            <a:t>tener</a:t>
          </a:r>
          <a:r>
            <a:rPr lang="en-US" sz="1800" dirty="0"/>
            <a:t> dos </a:t>
          </a:r>
          <a:r>
            <a:rPr lang="en-US" sz="1800" dirty="0" err="1"/>
            <a:t>componentes</a:t>
          </a:r>
          <a:r>
            <a:rPr lang="en-US" sz="1800" dirty="0"/>
            <a:t>: a) </a:t>
          </a:r>
          <a:r>
            <a:rPr lang="en-US" sz="1800" dirty="0" err="1"/>
            <a:t>clasificación</a:t>
          </a:r>
          <a:r>
            <a:rPr lang="en-US" sz="1800" dirty="0"/>
            <a:t>: </a:t>
          </a:r>
          <a:r>
            <a:rPr lang="en-US" sz="1800" dirty="0" err="1"/>
            <a:t>cliente</a:t>
          </a:r>
          <a:r>
            <a:rPr lang="en-US" sz="1800" dirty="0"/>
            <a:t> </a:t>
          </a:r>
          <a:r>
            <a:rPr lang="en-US" sz="1800" dirty="0" err="1"/>
            <a:t>pagará</a:t>
          </a:r>
          <a:r>
            <a:rPr lang="en-US" sz="1800" dirty="0"/>
            <a:t> (SI o NO) y b) </a:t>
          </a:r>
          <a:r>
            <a:rPr lang="en-US" sz="1800" dirty="0" err="1"/>
            <a:t>probabilidad</a:t>
          </a:r>
          <a:r>
            <a:rPr lang="en-US" sz="1800" dirty="0"/>
            <a:t> de </a:t>
          </a:r>
          <a:r>
            <a:rPr lang="en-US" sz="1800" dirty="0" err="1"/>
            <a:t>riesgo</a:t>
          </a:r>
          <a:r>
            <a:rPr lang="en-US" sz="1800" dirty="0"/>
            <a:t> de no </a:t>
          </a:r>
          <a:r>
            <a:rPr lang="en-US" sz="1800" dirty="0" err="1"/>
            <a:t>pago</a:t>
          </a:r>
          <a:r>
            <a:rPr lang="en-US" sz="1800" dirty="0"/>
            <a:t> (</a:t>
          </a:r>
          <a:r>
            <a:rPr lang="en-US" sz="1800" dirty="0" err="1"/>
            <a:t>fecha</a:t>
          </a:r>
          <a:r>
            <a:rPr lang="en-US" sz="1800" dirty="0"/>
            <a:t>).</a:t>
          </a:r>
        </a:p>
      </dgm:t>
    </dgm:pt>
    <dgm:pt modelId="{A98E854C-E0D8-1D4F-836D-C4792FC50DBB}" type="parTrans" cxnId="{2F94B65B-BD45-DF4A-8304-248E259AB109}">
      <dgm:prSet/>
      <dgm:spPr/>
      <dgm:t>
        <a:bodyPr/>
        <a:lstStyle/>
        <a:p>
          <a:endParaRPr lang="en-US"/>
        </a:p>
      </dgm:t>
    </dgm:pt>
    <dgm:pt modelId="{779F6662-3CEE-9248-A57A-1E86A1FD6AFC}" type="sibTrans" cxnId="{2F94B65B-BD45-DF4A-8304-248E259AB109}">
      <dgm:prSet/>
      <dgm:spPr/>
      <dgm:t>
        <a:bodyPr/>
        <a:lstStyle/>
        <a:p>
          <a:endParaRPr lang="en-US"/>
        </a:p>
      </dgm:t>
    </dgm:pt>
    <dgm:pt modelId="{905851B6-01F8-3C4E-A0C0-A02A82BDF7CB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datos</a:t>
          </a:r>
          <a:endParaRPr lang="en-US" dirty="0"/>
        </a:p>
      </dgm:t>
    </dgm:pt>
    <dgm:pt modelId="{91D1B3A9-A9C9-E245-ABB3-2CF5AFDAA05A}" type="sibTrans" cxnId="{0520017D-23CA-BD4E-878C-1340A0336629}">
      <dgm:prSet/>
      <dgm:spPr/>
      <dgm:t>
        <a:bodyPr/>
        <a:lstStyle/>
        <a:p>
          <a:endParaRPr lang="en-US"/>
        </a:p>
      </dgm:t>
    </dgm:pt>
    <dgm:pt modelId="{E56E5CA0-2316-8F49-8DDB-D3C0117CC265}" type="parTrans" cxnId="{0520017D-23CA-BD4E-878C-1340A0336629}">
      <dgm:prSet/>
      <dgm:spPr/>
      <dgm:t>
        <a:bodyPr/>
        <a:lstStyle/>
        <a:p>
          <a:endParaRPr lang="en-US"/>
        </a:p>
      </dgm:t>
    </dgm:pt>
    <dgm:pt modelId="{03FAC2D7-3D53-9C4A-AA01-B9D178AB7410}">
      <dgm:prSet phldrT="[Text]" custT="1"/>
      <dgm:spPr/>
      <dgm:t>
        <a:bodyPr/>
        <a:lstStyle/>
        <a:p>
          <a:r>
            <a:rPr lang="en-US" sz="1800" dirty="0" err="1"/>
            <a:t>Construir</a:t>
          </a:r>
          <a:r>
            <a:rPr lang="en-US" sz="1800" dirty="0"/>
            <a:t> un </a:t>
          </a:r>
          <a:r>
            <a:rPr lang="en-US" sz="1800" dirty="0" err="1"/>
            <a:t>modelo</a:t>
          </a:r>
          <a:r>
            <a:rPr lang="en-US" sz="1800" dirty="0"/>
            <a:t> </a:t>
          </a:r>
          <a:r>
            <a:rPr lang="en-US" sz="1800" dirty="0" err="1"/>
            <a:t>analítico</a:t>
          </a:r>
          <a:r>
            <a:rPr lang="en-US" sz="1800" dirty="0"/>
            <a:t> con </a:t>
          </a:r>
          <a:r>
            <a:rPr lang="en-US" sz="1800" dirty="0" err="1"/>
            <a:t>tres</a:t>
          </a:r>
          <a:r>
            <a:rPr lang="en-US" sz="1800" dirty="0"/>
            <a:t> </a:t>
          </a:r>
          <a:r>
            <a:rPr lang="en-US" sz="1800" dirty="0" err="1"/>
            <a:t>algoritmos</a:t>
          </a:r>
          <a:r>
            <a:rPr lang="en-US" sz="1800" dirty="0"/>
            <a:t>: </a:t>
          </a:r>
          <a:r>
            <a:rPr lang="en-US" sz="1800" dirty="0" err="1"/>
            <a:t>suport</a:t>
          </a:r>
          <a:r>
            <a:rPr lang="en-US" sz="1800" dirty="0"/>
            <a:t> vector machine, random forest y C50.</a:t>
          </a:r>
        </a:p>
      </dgm:t>
    </dgm:pt>
    <dgm:pt modelId="{F158EDF6-B97D-FB49-B75D-17D469CBF9F4}" type="parTrans" cxnId="{DA9435D7-68DD-2141-B468-6CB36069F354}">
      <dgm:prSet/>
      <dgm:spPr/>
      <dgm:t>
        <a:bodyPr/>
        <a:lstStyle/>
        <a:p>
          <a:endParaRPr lang="en-US"/>
        </a:p>
      </dgm:t>
    </dgm:pt>
    <dgm:pt modelId="{F6D86B95-4A32-9544-B96B-C9BE11906ACF}" type="sibTrans" cxnId="{DA9435D7-68DD-2141-B468-6CB36069F354}">
      <dgm:prSet/>
      <dgm:spPr/>
      <dgm:t>
        <a:bodyPr/>
        <a:lstStyle/>
        <a:p>
          <a:endParaRPr lang="en-US"/>
        </a:p>
      </dgm:t>
    </dgm:pt>
    <dgm:pt modelId="{0407843C-2090-8B45-923E-923648116092}" type="pres">
      <dgm:prSet presAssocID="{743AFDA2-B974-9642-91EA-B86C67414654}" presName="Name0" presStyleCnt="0">
        <dgm:presLayoutVars>
          <dgm:dir/>
          <dgm:animLvl val="lvl"/>
          <dgm:resizeHandles val="exact"/>
        </dgm:presLayoutVars>
      </dgm:prSet>
      <dgm:spPr/>
    </dgm:pt>
    <dgm:pt modelId="{EBB8F7FF-4303-9A40-B4CC-D0D2012F3807}" type="pres">
      <dgm:prSet presAssocID="{743AFDA2-B974-9642-91EA-B86C67414654}" presName="tSp" presStyleCnt="0"/>
      <dgm:spPr/>
    </dgm:pt>
    <dgm:pt modelId="{3598C678-54E3-F745-B368-A9F72843B739}" type="pres">
      <dgm:prSet presAssocID="{743AFDA2-B974-9642-91EA-B86C67414654}" presName="bSp" presStyleCnt="0"/>
      <dgm:spPr/>
    </dgm:pt>
    <dgm:pt modelId="{D3392E66-1E61-BA4F-AF82-8D13DC1769F0}" type="pres">
      <dgm:prSet presAssocID="{743AFDA2-B974-9642-91EA-B86C67414654}" presName="process" presStyleCnt="0"/>
      <dgm:spPr/>
    </dgm:pt>
    <dgm:pt modelId="{B6F07E89-7475-CA41-B1EC-1F5B63EF0E2B}" type="pres">
      <dgm:prSet presAssocID="{5BBD5106-4747-FE4B-B743-F468268575AC}" presName="composite1" presStyleCnt="0"/>
      <dgm:spPr/>
    </dgm:pt>
    <dgm:pt modelId="{D6574DAE-3DB1-D546-B2E3-5B51CE3B5406}" type="pres">
      <dgm:prSet presAssocID="{5BBD5106-4747-FE4B-B743-F468268575AC}" presName="dummyNode1" presStyleLbl="node1" presStyleIdx="0" presStyleCnt="3"/>
      <dgm:spPr/>
    </dgm:pt>
    <dgm:pt modelId="{2179732B-3E8D-8B43-B294-81ACB0821A82}" type="pres">
      <dgm:prSet presAssocID="{5BBD5106-4747-FE4B-B743-F468268575AC}" presName="childNode1" presStyleLbl="bgAcc1" presStyleIdx="0" presStyleCnt="3">
        <dgm:presLayoutVars>
          <dgm:bulletEnabled val="1"/>
        </dgm:presLayoutVars>
      </dgm:prSet>
      <dgm:spPr/>
    </dgm:pt>
    <dgm:pt modelId="{4681D51D-C1FC-7E49-80FD-0834719BE2F2}" type="pres">
      <dgm:prSet presAssocID="{5BBD5106-4747-FE4B-B743-F468268575AC}" presName="childNode1tx" presStyleLbl="bgAcc1" presStyleIdx="0" presStyleCnt="3">
        <dgm:presLayoutVars>
          <dgm:bulletEnabled val="1"/>
        </dgm:presLayoutVars>
      </dgm:prSet>
      <dgm:spPr/>
    </dgm:pt>
    <dgm:pt modelId="{8685C80D-4A9D-4640-9619-57EFB5FE5ABA}" type="pres">
      <dgm:prSet presAssocID="{5BBD5106-4747-FE4B-B743-F468268575A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8BD95B1-6FED-6D46-8952-354A4FF5447B}" type="pres">
      <dgm:prSet presAssocID="{5BBD5106-4747-FE4B-B743-F468268575AC}" presName="connSite1" presStyleCnt="0"/>
      <dgm:spPr/>
    </dgm:pt>
    <dgm:pt modelId="{3E6730D4-17C8-9048-B9BD-DD1C951A3947}" type="pres">
      <dgm:prSet presAssocID="{32E7A7CA-A4BA-8445-9843-5E8135EE0229}" presName="Name9" presStyleLbl="sibTrans2D1" presStyleIdx="0" presStyleCnt="2" custLinFactNeighborX="-32539" custLinFactNeighborY="-2392"/>
      <dgm:spPr/>
    </dgm:pt>
    <dgm:pt modelId="{95F428FE-BBA8-B942-A466-760BE648D601}" type="pres">
      <dgm:prSet presAssocID="{905851B6-01F8-3C4E-A0C0-A02A82BDF7CB}" presName="composite2" presStyleCnt="0"/>
      <dgm:spPr/>
    </dgm:pt>
    <dgm:pt modelId="{5BA911B5-F94F-464C-BAF4-382CAFB679D2}" type="pres">
      <dgm:prSet presAssocID="{905851B6-01F8-3C4E-A0C0-A02A82BDF7CB}" presName="dummyNode2" presStyleLbl="node1" presStyleIdx="0" presStyleCnt="3"/>
      <dgm:spPr/>
    </dgm:pt>
    <dgm:pt modelId="{DD43305D-13F5-D341-9D1D-B75CAFABF37F}" type="pres">
      <dgm:prSet presAssocID="{905851B6-01F8-3C4E-A0C0-A02A82BDF7CB}" presName="childNode2" presStyleLbl="bgAcc1" presStyleIdx="1" presStyleCnt="3" custScaleX="120594" custScaleY="159336" custLinFactNeighborY="14749">
        <dgm:presLayoutVars>
          <dgm:bulletEnabled val="1"/>
        </dgm:presLayoutVars>
      </dgm:prSet>
      <dgm:spPr/>
    </dgm:pt>
    <dgm:pt modelId="{C2F85D78-4A3C-B447-9DE2-4BFB6A4640C2}" type="pres">
      <dgm:prSet presAssocID="{905851B6-01F8-3C4E-A0C0-A02A82BDF7CB}" presName="childNode2tx" presStyleLbl="bgAcc1" presStyleIdx="1" presStyleCnt="3">
        <dgm:presLayoutVars>
          <dgm:bulletEnabled val="1"/>
        </dgm:presLayoutVars>
      </dgm:prSet>
      <dgm:spPr/>
    </dgm:pt>
    <dgm:pt modelId="{56E4631A-5002-8041-BB30-7F5AE2190E8E}" type="pres">
      <dgm:prSet presAssocID="{905851B6-01F8-3C4E-A0C0-A02A82BDF7C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D5CC382-EEF9-9F41-AFAA-D712A329641F}" type="pres">
      <dgm:prSet presAssocID="{905851B6-01F8-3C4E-A0C0-A02A82BDF7CB}" presName="connSite2" presStyleCnt="0"/>
      <dgm:spPr/>
    </dgm:pt>
    <dgm:pt modelId="{8721B25F-C506-BB41-BC1A-6DABF23DE877}" type="pres">
      <dgm:prSet presAssocID="{91D1B3A9-A9C9-E245-ABB3-2CF5AFDAA05A}" presName="Name18" presStyleLbl="sibTrans2D1" presStyleIdx="1" presStyleCnt="2" custScaleX="85995" custLinFactNeighborX="-8475" custLinFactNeighborY="-5352"/>
      <dgm:spPr/>
    </dgm:pt>
    <dgm:pt modelId="{E9C21415-4089-BB41-87F1-4780216DCE00}" type="pres">
      <dgm:prSet presAssocID="{B0EE4B23-A685-BC43-B4E6-3B03AEB04FB7}" presName="composite1" presStyleCnt="0"/>
      <dgm:spPr/>
    </dgm:pt>
    <dgm:pt modelId="{F8AFB6F4-566E-734A-9253-A9C4031AD5EB}" type="pres">
      <dgm:prSet presAssocID="{B0EE4B23-A685-BC43-B4E6-3B03AEB04FB7}" presName="dummyNode1" presStyleLbl="node1" presStyleIdx="1" presStyleCnt="3"/>
      <dgm:spPr/>
    </dgm:pt>
    <dgm:pt modelId="{D464FD44-E82A-8A43-B72D-CA2E3A2BBEBB}" type="pres">
      <dgm:prSet presAssocID="{B0EE4B23-A685-BC43-B4E6-3B03AEB04FB7}" presName="childNode1" presStyleLbl="bgAcc1" presStyleIdx="2" presStyleCnt="3" custScaleX="113080" custScaleY="153669" custLinFactNeighborY="-17394">
        <dgm:presLayoutVars>
          <dgm:bulletEnabled val="1"/>
        </dgm:presLayoutVars>
      </dgm:prSet>
      <dgm:spPr/>
    </dgm:pt>
    <dgm:pt modelId="{F59468CA-2CF2-3E47-B211-C0114C4ECB9D}" type="pres">
      <dgm:prSet presAssocID="{B0EE4B23-A685-BC43-B4E6-3B03AEB04FB7}" presName="childNode1tx" presStyleLbl="bgAcc1" presStyleIdx="2" presStyleCnt="3">
        <dgm:presLayoutVars>
          <dgm:bulletEnabled val="1"/>
        </dgm:presLayoutVars>
      </dgm:prSet>
      <dgm:spPr/>
    </dgm:pt>
    <dgm:pt modelId="{D7E59354-7AD5-3341-B2DC-44DB62986E0C}" type="pres">
      <dgm:prSet presAssocID="{B0EE4B23-A685-BC43-B4E6-3B03AEB04FB7}" presName="parentNode1" presStyleLbl="node1" presStyleIdx="2" presStyleCnt="3" custLinFactNeighborY="62095">
        <dgm:presLayoutVars>
          <dgm:chMax val="1"/>
          <dgm:bulletEnabled val="1"/>
        </dgm:presLayoutVars>
      </dgm:prSet>
      <dgm:spPr/>
    </dgm:pt>
    <dgm:pt modelId="{8C83AAC6-DBF8-BA46-A31C-0CEE46314E45}" type="pres">
      <dgm:prSet presAssocID="{B0EE4B23-A685-BC43-B4E6-3B03AEB04FB7}" presName="connSite1" presStyleCnt="0"/>
      <dgm:spPr/>
    </dgm:pt>
  </dgm:ptLst>
  <dgm:cxnLst>
    <dgm:cxn modelId="{F0CD9403-B3EA-E441-973F-EE20B1DA3304}" type="presOf" srcId="{91D1B3A9-A9C9-E245-ABB3-2CF5AFDAA05A}" destId="{8721B25F-C506-BB41-BC1A-6DABF23DE877}" srcOrd="0" destOrd="0" presId="urn:microsoft.com/office/officeart/2005/8/layout/hProcess4"/>
    <dgm:cxn modelId="{DF34B70D-1691-624B-983B-9BE58E9ACB55}" type="presOf" srcId="{743AFDA2-B974-9642-91EA-B86C67414654}" destId="{0407843C-2090-8B45-923E-923648116092}" srcOrd="0" destOrd="0" presId="urn:microsoft.com/office/officeart/2005/8/layout/hProcess4"/>
    <dgm:cxn modelId="{5809F71A-B326-6F48-AF4B-5B36A56AD7CC}" type="presOf" srcId="{E1104D95-255F-B34D-B25C-EEFE5B58468E}" destId="{4681D51D-C1FC-7E49-80FD-0834719BE2F2}" srcOrd="1" destOrd="0" presId="urn:microsoft.com/office/officeart/2005/8/layout/hProcess4"/>
    <dgm:cxn modelId="{97B96634-C485-4742-ADE3-D523EEED6881}" srcId="{905851B6-01F8-3C4E-A0C0-A02A82BDF7CB}" destId="{3B376417-1DA6-894A-AC6C-96FCB4156C13}" srcOrd="0" destOrd="0" parTransId="{A39E8BE6-B656-5D44-A2E9-8D94397FBDCC}" sibTransId="{D5DA93D9-8546-E141-B0AD-EC58CC544B09}"/>
    <dgm:cxn modelId="{5BF8AD3A-F4E8-3D4C-807D-F31248D1C77B}" type="presOf" srcId="{E1104D95-255F-B34D-B25C-EEFE5B58468E}" destId="{2179732B-3E8D-8B43-B294-81ACB0821A82}" srcOrd="0" destOrd="0" presId="urn:microsoft.com/office/officeart/2005/8/layout/hProcess4"/>
    <dgm:cxn modelId="{5899A85B-9562-6448-A59A-AEA51A863582}" type="presOf" srcId="{905851B6-01F8-3C4E-A0C0-A02A82BDF7CB}" destId="{56E4631A-5002-8041-BB30-7F5AE2190E8E}" srcOrd="0" destOrd="0" presId="urn:microsoft.com/office/officeart/2005/8/layout/hProcess4"/>
    <dgm:cxn modelId="{2F94B65B-BD45-DF4A-8304-248E259AB109}" srcId="{B0EE4B23-A685-BC43-B4E6-3B03AEB04FB7}" destId="{C1EABAF9-543E-324E-AAB4-D3B4D9A53EE3}" srcOrd="2" destOrd="0" parTransId="{A98E854C-E0D8-1D4F-836D-C4792FC50DBB}" sibTransId="{779F6662-3CEE-9248-A57A-1E86A1FD6AFC}"/>
    <dgm:cxn modelId="{8659685C-0FB3-E648-B31D-820EBDBB7CDB}" type="presOf" srcId="{3B376417-1DA6-894A-AC6C-96FCB4156C13}" destId="{DD43305D-13F5-D341-9D1D-B75CAFABF37F}" srcOrd="0" destOrd="0" presId="urn:microsoft.com/office/officeart/2005/8/layout/hProcess4"/>
    <dgm:cxn modelId="{1C4CD264-6183-4043-AE05-965182958842}" type="presOf" srcId="{03FAC2D7-3D53-9C4A-AA01-B9D178AB7410}" destId="{F59468CA-2CF2-3E47-B211-C0114C4ECB9D}" srcOrd="1" destOrd="1" presId="urn:microsoft.com/office/officeart/2005/8/layout/hProcess4"/>
    <dgm:cxn modelId="{6B1BFE68-4241-CA4F-968C-CEE039F652E7}" type="presOf" srcId="{C1EABAF9-543E-324E-AAB4-D3B4D9A53EE3}" destId="{F59468CA-2CF2-3E47-B211-C0114C4ECB9D}" srcOrd="1" destOrd="2" presId="urn:microsoft.com/office/officeart/2005/8/layout/hProcess4"/>
    <dgm:cxn modelId="{0520017D-23CA-BD4E-878C-1340A0336629}" srcId="{743AFDA2-B974-9642-91EA-B86C67414654}" destId="{905851B6-01F8-3C4E-A0C0-A02A82BDF7CB}" srcOrd="1" destOrd="0" parTransId="{E56E5CA0-2316-8F49-8DDB-D3C0117CC265}" sibTransId="{91D1B3A9-A9C9-E245-ABB3-2CF5AFDAA05A}"/>
    <dgm:cxn modelId="{4ECDAA81-3693-DF41-9953-7E17558CA681}" type="presOf" srcId="{90CCB950-FF34-F34B-8D00-98C7416D235F}" destId="{F59468CA-2CF2-3E47-B211-C0114C4ECB9D}" srcOrd="1" destOrd="0" presId="urn:microsoft.com/office/officeart/2005/8/layout/hProcess4"/>
    <dgm:cxn modelId="{A8CA9682-4163-414D-8CD3-57C8EA69AB7A}" srcId="{5BBD5106-4747-FE4B-B743-F468268575AC}" destId="{E1104D95-255F-B34D-B25C-EEFE5B58468E}" srcOrd="0" destOrd="0" parTransId="{29F80B49-4C51-0242-B676-C03B919F22B3}" sibTransId="{083CE328-3CBC-4F4B-8E52-55BE8F2042AC}"/>
    <dgm:cxn modelId="{60B4C682-FE31-0D4B-A125-567DF8C56B81}" type="presOf" srcId="{AD0B3990-0A81-7A4B-8425-E30E07BB33F0}" destId="{DD43305D-13F5-D341-9D1D-B75CAFABF37F}" srcOrd="0" destOrd="1" presId="urn:microsoft.com/office/officeart/2005/8/layout/hProcess4"/>
    <dgm:cxn modelId="{6FD5C58D-2A25-E04C-AA7D-4CA095842977}" type="presOf" srcId="{3B376417-1DA6-894A-AC6C-96FCB4156C13}" destId="{C2F85D78-4A3C-B447-9DE2-4BFB6A4640C2}" srcOrd="1" destOrd="0" presId="urn:microsoft.com/office/officeart/2005/8/layout/hProcess4"/>
    <dgm:cxn modelId="{431C578E-2056-8B48-8363-DB8DE98BC391}" type="presOf" srcId="{B0EE4B23-A685-BC43-B4E6-3B03AEB04FB7}" destId="{D7E59354-7AD5-3341-B2DC-44DB62986E0C}" srcOrd="0" destOrd="0" presId="urn:microsoft.com/office/officeart/2005/8/layout/hProcess4"/>
    <dgm:cxn modelId="{4F9EBAB3-306C-6C42-8812-006B2ED6666F}" srcId="{B0EE4B23-A685-BC43-B4E6-3B03AEB04FB7}" destId="{90CCB950-FF34-F34B-8D00-98C7416D235F}" srcOrd="0" destOrd="0" parTransId="{9144577E-D3DE-4842-BDF3-7116C3552251}" sibTransId="{DB6156DE-F707-BF46-84A3-5BDE28972DDC}"/>
    <dgm:cxn modelId="{909428B8-E00C-894D-8C33-2608426525A8}" srcId="{743AFDA2-B974-9642-91EA-B86C67414654}" destId="{B0EE4B23-A685-BC43-B4E6-3B03AEB04FB7}" srcOrd="2" destOrd="0" parTransId="{FAFEF1AC-3588-B941-BD52-FD21FF1CE174}" sibTransId="{107A8873-185C-3D4F-80E6-54CC4B0FA006}"/>
    <dgm:cxn modelId="{FDCFD0C5-1BA2-6748-954E-F44F393BEDC3}" type="presOf" srcId="{32E7A7CA-A4BA-8445-9843-5E8135EE0229}" destId="{3E6730D4-17C8-9048-B9BD-DD1C951A3947}" srcOrd="0" destOrd="0" presId="urn:microsoft.com/office/officeart/2005/8/layout/hProcess4"/>
    <dgm:cxn modelId="{3C9FBFD1-008F-144B-93FB-845AF70A22AC}" srcId="{905851B6-01F8-3C4E-A0C0-A02A82BDF7CB}" destId="{AD0B3990-0A81-7A4B-8425-E30E07BB33F0}" srcOrd="1" destOrd="0" parTransId="{0F9D22C0-8EF0-C745-8A04-C7470BD8E14C}" sibTransId="{CFE0E680-D5CA-294B-81B0-40C58F22DF72}"/>
    <dgm:cxn modelId="{DA9435D7-68DD-2141-B468-6CB36069F354}" srcId="{B0EE4B23-A685-BC43-B4E6-3B03AEB04FB7}" destId="{03FAC2D7-3D53-9C4A-AA01-B9D178AB7410}" srcOrd="1" destOrd="0" parTransId="{F158EDF6-B97D-FB49-B75D-17D469CBF9F4}" sibTransId="{F6D86B95-4A32-9544-B96B-C9BE11906ACF}"/>
    <dgm:cxn modelId="{F77494DE-4B73-6441-8DB9-29885DAC29C9}" srcId="{743AFDA2-B974-9642-91EA-B86C67414654}" destId="{5BBD5106-4747-FE4B-B743-F468268575AC}" srcOrd="0" destOrd="0" parTransId="{08FC135E-EAA3-F84B-B935-FDC66A555ECD}" sibTransId="{32E7A7CA-A4BA-8445-9843-5E8135EE0229}"/>
    <dgm:cxn modelId="{4FDCE5E3-0F70-E44B-A519-C82A51F97EB1}" type="presOf" srcId="{03FAC2D7-3D53-9C4A-AA01-B9D178AB7410}" destId="{D464FD44-E82A-8A43-B72D-CA2E3A2BBEBB}" srcOrd="0" destOrd="1" presId="urn:microsoft.com/office/officeart/2005/8/layout/hProcess4"/>
    <dgm:cxn modelId="{29DFC3EA-9A02-B04C-91EC-39E4EEB6DF27}" type="presOf" srcId="{C1EABAF9-543E-324E-AAB4-D3B4D9A53EE3}" destId="{D464FD44-E82A-8A43-B72D-CA2E3A2BBEBB}" srcOrd="0" destOrd="2" presId="urn:microsoft.com/office/officeart/2005/8/layout/hProcess4"/>
    <dgm:cxn modelId="{82DAFEF2-3561-A44A-9CEF-19CEB674E252}" type="presOf" srcId="{90CCB950-FF34-F34B-8D00-98C7416D235F}" destId="{D464FD44-E82A-8A43-B72D-CA2E3A2BBEBB}" srcOrd="0" destOrd="0" presId="urn:microsoft.com/office/officeart/2005/8/layout/hProcess4"/>
    <dgm:cxn modelId="{D5949BF8-D3A0-A14E-ACC0-25E643B02EFE}" type="presOf" srcId="{AD0B3990-0A81-7A4B-8425-E30E07BB33F0}" destId="{C2F85D78-4A3C-B447-9DE2-4BFB6A4640C2}" srcOrd="1" destOrd="1" presId="urn:microsoft.com/office/officeart/2005/8/layout/hProcess4"/>
    <dgm:cxn modelId="{5375C1FF-B909-114F-B307-8C47A9B00059}" type="presOf" srcId="{5BBD5106-4747-FE4B-B743-F468268575AC}" destId="{8685C80D-4A9D-4640-9619-57EFB5FE5ABA}" srcOrd="0" destOrd="0" presId="urn:microsoft.com/office/officeart/2005/8/layout/hProcess4"/>
    <dgm:cxn modelId="{B9836DB6-BC23-B44E-8BC5-E1AAC978B4D8}" type="presParOf" srcId="{0407843C-2090-8B45-923E-923648116092}" destId="{EBB8F7FF-4303-9A40-B4CC-D0D2012F3807}" srcOrd="0" destOrd="0" presId="urn:microsoft.com/office/officeart/2005/8/layout/hProcess4"/>
    <dgm:cxn modelId="{8BD96A20-56D3-8248-AD97-2788FDC69362}" type="presParOf" srcId="{0407843C-2090-8B45-923E-923648116092}" destId="{3598C678-54E3-F745-B368-A9F72843B739}" srcOrd="1" destOrd="0" presId="urn:microsoft.com/office/officeart/2005/8/layout/hProcess4"/>
    <dgm:cxn modelId="{1292DC1E-6D05-8247-BA00-5B8164F3584D}" type="presParOf" srcId="{0407843C-2090-8B45-923E-923648116092}" destId="{D3392E66-1E61-BA4F-AF82-8D13DC1769F0}" srcOrd="2" destOrd="0" presId="urn:microsoft.com/office/officeart/2005/8/layout/hProcess4"/>
    <dgm:cxn modelId="{BEF538B3-29A4-7240-98D6-F4AE90E9578E}" type="presParOf" srcId="{D3392E66-1E61-BA4F-AF82-8D13DC1769F0}" destId="{B6F07E89-7475-CA41-B1EC-1F5B63EF0E2B}" srcOrd="0" destOrd="0" presId="urn:microsoft.com/office/officeart/2005/8/layout/hProcess4"/>
    <dgm:cxn modelId="{B4ACD7FF-8330-0344-9CF1-7F7AE8CFE192}" type="presParOf" srcId="{B6F07E89-7475-CA41-B1EC-1F5B63EF0E2B}" destId="{D6574DAE-3DB1-D546-B2E3-5B51CE3B5406}" srcOrd="0" destOrd="0" presId="urn:microsoft.com/office/officeart/2005/8/layout/hProcess4"/>
    <dgm:cxn modelId="{8DB9B0E4-4401-5B40-9F22-6F5EC084516B}" type="presParOf" srcId="{B6F07E89-7475-CA41-B1EC-1F5B63EF0E2B}" destId="{2179732B-3E8D-8B43-B294-81ACB0821A82}" srcOrd="1" destOrd="0" presId="urn:microsoft.com/office/officeart/2005/8/layout/hProcess4"/>
    <dgm:cxn modelId="{38D68284-C84A-9642-A457-7D08B2CBC964}" type="presParOf" srcId="{B6F07E89-7475-CA41-B1EC-1F5B63EF0E2B}" destId="{4681D51D-C1FC-7E49-80FD-0834719BE2F2}" srcOrd="2" destOrd="0" presId="urn:microsoft.com/office/officeart/2005/8/layout/hProcess4"/>
    <dgm:cxn modelId="{759FA258-08E7-7546-A542-671BB1FEFF7D}" type="presParOf" srcId="{B6F07E89-7475-CA41-B1EC-1F5B63EF0E2B}" destId="{8685C80D-4A9D-4640-9619-57EFB5FE5ABA}" srcOrd="3" destOrd="0" presId="urn:microsoft.com/office/officeart/2005/8/layout/hProcess4"/>
    <dgm:cxn modelId="{F9B9DC12-D5B4-A046-89F3-9D91C1DC250E}" type="presParOf" srcId="{B6F07E89-7475-CA41-B1EC-1F5B63EF0E2B}" destId="{F8BD95B1-6FED-6D46-8952-354A4FF5447B}" srcOrd="4" destOrd="0" presId="urn:microsoft.com/office/officeart/2005/8/layout/hProcess4"/>
    <dgm:cxn modelId="{DC955DCA-9715-6445-BBDC-17F04F98925A}" type="presParOf" srcId="{D3392E66-1E61-BA4F-AF82-8D13DC1769F0}" destId="{3E6730D4-17C8-9048-B9BD-DD1C951A3947}" srcOrd="1" destOrd="0" presId="urn:microsoft.com/office/officeart/2005/8/layout/hProcess4"/>
    <dgm:cxn modelId="{AA731747-6739-CB47-B346-816284566958}" type="presParOf" srcId="{D3392E66-1E61-BA4F-AF82-8D13DC1769F0}" destId="{95F428FE-BBA8-B942-A466-760BE648D601}" srcOrd="2" destOrd="0" presId="urn:microsoft.com/office/officeart/2005/8/layout/hProcess4"/>
    <dgm:cxn modelId="{754860A3-D89E-A643-8819-5326926F391D}" type="presParOf" srcId="{95F428FE-BBA8-B942-A466-760BE648D601}" destId="{5BA911B5-F94F-464C-BAF4-382CAFB679D2}" srcOrd="0" destOrd="0" presId="urn:microsoft.com/office/officeart/2005/8/layout/hProcess4"/>
    <dgm:cxn modelId="{067EA0A1-1180-F94A-91C8-0B6ADD5B891C}" type="presParOf" srcId="{95F428FE-BBA8-B942-A466-760BE648D601}" destId="{DD43305D-13F5-D341-9D1D-B75CAFABF37F}" srcOrd="1" destOrd="0" presId="urn:microsoft.com/office/officeart/2005/8/layout/hProcess4"/>
    <dgm:cxn modelId="{C0F958BC-F3EA-E045-BB57-C7C15A91E1F0}" type="presParOf" srcId="{95F428FE-BBA8-B942-A466-760BE648D601}" destId="{C2F85D78-4A3C-B447-9DE2-4BFB6A4640C2}" srcOrd="2" destOrd="0" presId="urn:microsoft.com/office/officeart/2005/8/layout/hProcess4"/>
    <dgm:cxn modelId="{11ED2A12-1A4C-1641-A4A7-FE526D56F855}" type="presParOf" srcId="{95F428FE-BBA8-B942-A466-760BE648D601}" destId="{56E4631A-5002-8041-BB30-7F5AE2190E8E}" srcOrd="3" destOrd="0" presId="urn:microsoft.com/office/officeart/2005/8/layout/hProcess4"/>
    <dgm:cxn modelId="{4DDD08EC-ACE3-6A42-AF1F-9E7A88138A3D}" type="presParOf" srcId="{95F428FE-BBA8-B942-A466-760BE648D601}" destId="{CD5CC382-EEF9-9F41-AFAA-D712A329641F}" srcOrd="4" destOrd="0" presId="urn:microsoft.com/office/officeart/2005/8/layout/hProcess4"/>
    <dgm:cxn modelId="{8BEADC1A-63A2-204E-AAF8-C9608F11590E}" type="presParOf" srcId="{D3392E66-1E61-BA4F-AF82-8D13DC1769F0}" destId="{8721B25F-C506-BB41-BC1A-6DABF23DE877}" srcOrd="3" destOrd="0" presId="urn:microsoft.com/office/officeart/2005/8/layout/hProcess4"/>
    <dgm:cxn modelId="{51055A23-1BD9-BF43-83AC-4FBC2DCBF55C}" type="presParOf" srcId="{D3392E66-1E61-BA4F-AF82-8D13DC1769F0}" destId="{E9C21415-4089-BB41-87F1-4780216DCE00}" srcOrd="4" destOrd="0" presId="urn:microsoft.com/office/officeart/2005/8/layout/hProcess4"/>
    <dgm:cxn modelId="{A1D4E372-20F6-0743-AD38-A107306C56E5}" type="presParOf" srcId="{E9C21415-4089-BB41-87F1-4780216DCE00}" destId="{F8AFB6F4-566E-734A-9253-A9C4031AD5EB}" srcOrd="0" destOrd="0" presId="urn:microsoft.com/office/officeart/2005/8/layout/hProcess4"/>
    <dgm:cxn modelId="{795E5BA2-821A-8E40-B2BE-5C0518A86979}" type="presParOf" srcId="{E9C21415-4089-BB41-87F1-4780216DCE00}" destId="{D464FD44-E82A-8A43-B72D-CA2E3A2BBEBB}" srcOrd="1" destOrd="0" presId="urn:microsoft.com/office/officeart/2005/8/layout/hProcess4"/>
    <dgm:cxn modelId="{868FE510-1A05-EF46-B72D-538B39E27F83}" type="presParOf" srcId="{E9C21415-4089-BB41-87F1-4780216DCE00}" destId="{F59468CA-2CF2-3E47-B211-C0114C4ECB9D}" srcOrd="2" destOrd="0" presId="urn:microsoft.com/office/officeart/2005/8/layout/hProcess4"/>
    <dgm:cxn modelId="{A69BCE07-012F-1A4C-A339-DAD3E8457C79}" type="presParOf" srcId="{E9C21415-4089-BB41-87F1-4780216DCE00}" destId="{D7E59354-7AD5-3341-B2DC-44DB62986E0C}" srcOrd="3" destOrd="0" presId="urn:microsoft.com/office/officeart/2005/8/layout/hProcess4"/>
    <dgm:cxn modelId="{892234FB-BFD0-A146-9DC2-05A46F9E5E64}" type="presParOf" srcId="{E9C21415-4089-BB41-87F1-4780216DCE00}" destId="{8C83AAC6-DBF8-BA46-A31C-0CEE46314E4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3AFDA2-B974-9642-91EA-B86C67414654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BD5106-4747-FE4B-B743-F468268575AC}">
      <dgm:prSet phldrT="[Text]" custT="1"/>
      <dgm:spPr/>
      <dgm:t>
        <a:bodyPr/>
        <a:lstStyle/>
        <a:p>
          <a:r>
            <a:rPr lang="en-US" sz="2800" dirty="0"/>
            <a:t>4. </a:t>
          </a:r>
          <a:r>
            <a:rPr lang="en-US" sz="2800" dirty="0" err="1"/>
            <a:t>Evaluación</a:t>
          </a:r>
          <a:r>
            <a:rPr lang="en-US" sz="2800" dirty="0"/>
            <a:t> de </a:t>
          </a:r>
          <a:r>
            <a:rPr lang="en-US" sz="2800" dirty="0" err="1"/>
            <a:t>modelo</a:t>
          </a:r>
          <a:endParaRPr lang="en-US" sz="2800" dirty="0"/>
        </a:p>
      </dgm:t>
    </dgm:pt>
    <dgm:pt modelId="{08FC135E-EAA3-F84B-B935-FDC66A555ECD}" type="parTrans" cxnId="{F77494DE-4B73-6441-8DB9-29885DAC29C9}">
      <dgm:prSet/>
      <dgm:spPr/>
      <dgm:t>
        <a:bodyPr/>
        <a:lstStyle/>
        <a:p>
          <a:endParaRPr lang="en-US" sz="2000"/>
        </a:p>
      </dgm:t>
    </dgm:pt>
    <dgm:pt modelId="{32E7A7CA-A4BA-8445-9843-5E8135EE0229}" type="sibTrans" cxnId="{F77494DE-4B73-6441-8DB9-29885DAC29C9}">
      <dgm:prSet/>
      <dgm:spPr/>
      <dgm:t>
        <a:bodyPr/>
        <a:lstStyle/>
        <a:p>
          <a:endParaRPr lang="en-US" sz="2000"/>
        </a:p>
      </dgm:t>
    </dgm:pt>
    <dgm:pt modelId="{E1104D95-255F-B34D-B25C-EEFE5B58468E}">
      <dgm:prSet phldrT="[Text]" custT="1"/>
      <dgm:spPr/>
      <dgm:t>
        <a:bodyPr/>
        <a:lstStyle/>
        <a:p>
          <a:r>
            <a:rPr lang="en-US" sz="2000" dirty="0" err="1"/>
            <a:t>Evaluar</a:t>
          </a:r>
          <a:r>
            <a:rPr lang="en-US" sz="2000" dirty="0"/>
            <a:t> las </a:t>
          </a:r>
          <a:r>
            <a:rPr lang="en-US" sz="2000" dirty="0" err="1"/>
            <a:t>métricas</a:t>
          </a:r>
          <a:r>
            <a:rPr lang="en-US" sz="2000" dirty="0"/>
            <a:t> de los </a:t>
          </a:r>
          <a:r>
            <a:rPr lang="en-US" sz="2000" dirty="0" err="1"/>
            <a:t>modelos</a:t>
          </a:r>
          <a:r>
            <a:rPr lang="en-US" sz="2000" dirty="0"/>
            <a:t>.</a:t>
          </a:r>
        </a:p>
      </dgm:t>
    </dgm:pt>
    <dgm:pt modelId="{29F80B49-4C51-0242-B676-C03B919F22B3}" type="parTrans" cxnId="{A8CA9682-4163-414D-8CD3-57C8EA69AB7A}">
      <dgm:prSet/>
      <dgm:spPr/>
      <dgm:t>
        <a:bodyPr/>
        <a:lstStyle/>
        <a:p>
          <a:endParaRPr lang="en-US" sz="2000"/>
        </a:p>
      </dgm:t>
    </dgm:pt>
    <dgm:pt modelId="{083CE328-3CBC-4F4B-8E52-55BE8F2042AC}" type="sibTrans" cxnId="{A8CA9682-4163-414D-8CD3-57C8EA69AB7A}">
      <dgm:prSet/>
      <dgm:spPr/>
      <dgm:t>
        <a:bodyPr/>
        <a:lstStyle/>
        <a:p>
          <a:endParaRPr lang="en-US" sz="2000"/>
        </a:p>
      </dgm:t>
    </dgm:pt>
    <dgm:pt modelId="{56607ED3-990A-D148-AEF7-CA7A77D5E17B}">
      <dgm:prSet phldrT="[Text]" custT="1"/>
      <dgm:spPr/>
      <dgm:t>
        <a:bodyPr/>
        <a:lstStyle/>
        <a:p>
          <a:r>
            <a:rPr lang="en-US" sz="2000" dirty="0" err="1"/>
            <a:t>Seleccionar</a:t>
          </a:r>
          <a:r>
            <a:rPr lang="en-US" sz="2000" dirty="0"/>
            <a:t> el </a:t>
          </a:r>
          <a:r>
            <a:rPr lang="en-US" sz="2000" dirty="0" err="1"/>
            <a:t>modelo</a:t>
          </a:r>
          <a:r>
            <a:rPr lang="en-US" sz="2000" dirty="0"/>
            <a:t> </a:t>
          </a:r>
          <a:r>
            <a:rPr lang="en-US" sz="2000" dirty="0" err="1"/>
            <a:t>idóneo</a:t>
          </a:r>
          <a:r>
            <a:rPr lang="en-US" sz="2000" dirty="0"/>
            <a:t> </a:t>
          </a:r>
          <a:r>
            <a:rPr lang="en-US" sz="2000" dirty="0" err="1"/>
            <a:t>según</a:t>
          </a:r>
          <a:r>
            <a:rPr lang="en-US" sz="2000" dirty="0"/>
            <a:t> </a:t>
          </a:r>
          <a:r>
            <a:rPr lang="en-US" sz="2000" dirty="0" err="1"/>
            <a:t>rendimiento</a:t>
          </a:r>
          <a:r>
            <a:rPr lang="en-US" sz="2000" dirty="0"/>
            <a:t>.</a:t>
          </a:r>
        </a:p>
      </dgm:t>
    </dgm:pt>
    <dgm:pt modelId="{76E4B063-2D7B-4B44-8ADB-ED134EE34FD6}" type="parTrans" cxnId="{D96CA479-3C5F-CF4B-88B1-B0DF87B08336}">
      <dgm:prSet/>
      <dgm:spPr/>
      <dgm:t>
        <a:bodyPr/>
        <a:lstStyle/>
        <a:p>
          <a:endParaRPr lang="en-US" sz="2000"/>
        </a:p>
      </dgm:t>
    </dgm:pt>
    <dgm:pt modelId="{08C18025-F312-824A-A6E7-C18C01F2D0EC}" type="sibTrans" cxnId="{D96CA479-3C5F-CF4B-88B1-B0DF87B08336}">
      <dgm:prSet/>
      <dgm:spPr/>
      <dgm:t>
        <a:bodyPr/>
        <a:lstStyle/>
        <a:p>
          <a:endParaRPr lang="en-US" sz="2000"/>
        </a:p>
      </dgm:t>
    </dgm:pt>
    <dgm:pt modelId="{905851B6-01F8-3C4E-A0C0-A02A82BDF7CB}">
      <dgm:prSet phldrT="[Text]" custT="1"/>
      <dgm:spPr/>
      <dgm:t>
        <a:bodyPr/>
        <a:lstStyle/>
        <a:p>
          <a:r>
            <a:rPr lang="en-US" sz="2800" dirty="0"/>
            <a:t>5. </a:t>
          </a:r>
          <a:r>
            <a:rPr lang="en-US" sz="2800" dirty="0" err="1"/>
            <a:t>Presentación</a:t>
          </a:r>
          <a:r>
            <a:rPr lang="en-US" sz="2800" dirty="0"/>
            <a:t> de </a:t>
          </a:r>
          <a:r>
            <a:rPr lang="en-US" sz="2800" dirty="0" err="1"/>
            <a:t>resultados</a:t>
          </a:r>
          <a:endParaRPr lang="en-US" sz="2800" dirty="0"/>
        </a:p>
      </dgm:t>
    </dgm:pt>
    <dgm:pt modelId="{E56E5CA0-2316-8F49-8DDB-D3C0117CC265}" type="parTrans" cxnId="{0520017D-23CA-BD4E-878C-1340A0336629}">
      <dgm:prSet/>
      <dgm:spPr/>
      <dgm:t>
        <a:bodyPr/>
        <a:lstStyle/>
        <a:p>
          <a:endParaRPr lang="en-US" sz="2000"/>
        </a:p>
      </dgm:t>
    </dgm:pt>
    <dgm:pt modelId="{91D1B3A9-A9C9-E245-ABB3-2CF5AFDAA05A}" type="sibTrans" cxnId="{0520017D-23CA-BD4E-878C-1340A0336629}">
      <dgm:prSet/>
      <dgm:spPr/>
      <dgm:t>
        <a:bodyPr/>
        <a:lstStyle/>
        <a:p>
          <a:endParaRPr lang="en-US" sz="2000"/>
        </a:p>
      </dgm:t>
    </dgm:pt>
    <dgm:pt modelId="{3B376417-1DA6-894A-AC6C-96FCB4156C13}">
      <dgm:prSet phldrT="[Text]" custT="1"/>
      <dgm:spPr/>
      <dgm:t>
        <a:bodyPr/>
        <a:lstStyle/>
        <a:p>
          <a:r>
            <a:rPr lang="en-US" sz="2000" dirty="0" err="1"/>
            <a:t>Analizar</a:t>
          </a:r>
          <a:r>
            <a:rPr lang="en-US" sz="2000" dirty="0"/>
            <a:t> y </a:t>
          </a:r>
          <a:r>
            <a:rPr lang="en-US" sz="2000" dirty="0" err="1"/>
            <a:t>presentar</a:t>
          </a:r>
          <a:r>
            <a:rPr lang="en-US" sz="2000" dirty="0"/>
            <a:t> los </a:t>
          </a:r>
          <a:r>
            <a:rPr lang="en-US" sz="2000" dirty="0" err="1"/>
            <a:t>resultados</a:t>
          </a:r>
          <a:r>
            <a:rPr lang="en-US" sz="2000" dirty="0"/>
            <a:t> para el </a:t>
          </a:r>
          <a:r>
            <a:rPr lang="en-US" sz="2000" dirty="0" err="1"/>
            <a:t>cliente</a:t>
          </a:r>
          <a:r>
            <a:rPr lang="en-US" sz="2000" dirty="0"/>
            <a:t>. </a:t>
          </a:r>
        </a:p>
      </dgm:t>
    </dgm:pt>
    <dgm:pt modelId="{A39E8BE6-B656-5D44-A2E9-8D94397FBDCC}" type="parTrans" cxnId="{97B96634-C485-4742-ADE3-D523EEED6881}">
      <dgm:prSet/>
      <dgm:spPr/>
      <dgm:t>
        <a:bodyPr/>
        <a:lstStyle/>
        <a:p>
          <a:endParaRPr lang="en-US" sz="2000"/>
        </a:p>
      </dgm:t>
    </dgm:pt>
    <dgm:pt modelId="{D5DA93D9-8546-E141-B0AD-EC58CC544B09}" type="sibTrans" cxnId="{97B96634-C485-4742-ADE3-D523EEED6881}">
      <dgm:prSet/>
      <dgm:spPr/>
      <dgm:t>
        <a:bodyPr/>
        <a:lstStyle/>
        <a:p>
          <a:endParaRPr lang="en-US" sz="2000"/>
        </a:p>
      </dgm:t>
    </dgm:pt>
    <dgm:pt modelId="{AD0B3990-0A81-7A4B-8425-E30E07BB33F0}">
      <dgm:prSet phldrT="[Text]" phldr="1" custT="1"/>
      <dgm:spPr/>
      <dgm:t>
        <a:bodyPr/>
        <a:lstStyle/>
        <a:p>
          <a:endParaRPr lang="en-US" sz="2000" dirty="0"/>
        </a:p>
      </dgm:t>
    </dgm:pt>
    <dgm:pt modelId="{0F9D22C0-8EF0-C745-8A04-C7470BD8E14C}" type="parTrans" cxnId="{3C9FBFD1-008F-144B-93FB-845AF70A22AC}">
      <dgm:prSet/>
      <dgm:spPr/>
      <dgm:t>
        <a:bodyPr/>
        <a:lstStyle/>
        <a:p>
          <a:endParaRPr lang="en-US" sz="2000"/>
        </a:p>
      </dgm:t>
    </dgm:pt>
    <dgm:pt modelId="{CFE0E680-D5CA-294B-81B0-40C58F22DF72}" type="sibTrans" cxnId="{3C9FBFD1-008F-144B-93FB-845AF70A22AC}">
      <dgm:prSet/>
      <dgm:spPr/>
      <dgm:t>
        <a:bodyPr/>
        <a:lstStyle/>
        <a:p>
          <a:endParaRPr lang="en-US" sz="2000"/>
        </a:p>
      </dgm:t>
    </dgm:pt>
    <dgm:pt modelId="{B0EE4B23-A685-BC43-B4E6-3B03AEB04FB7}">
      <dgm:prSet phldrT="[Text]" custT="1"/>
      <dgm:spPr/>
      <dgm:t>
        <a:bodyPr/>
        <a:lstStyle/>
        <a:p>
          <a:r>
            <a:rPr lang="en-US" sz="2800" dirty="0"/>
            <a:t>6. </a:t>
          </a:r>
          <a:r>
            <a:rPr lang="en-US" sz="2800" dirty="0" err="1"/>
            <a:t>Implementación</a:t>
          </a:r>
          <a:r>
            <a:rPr lang="en-US" sz="2800" dirty="0"/>
            <a:t> y </a:t>
          </a:r>
          <a:r>
            <a:rPr lang="en-US" sz="2800" dirty="0" err="1"/>
            <a:t>mantenimiento</a:t>
          </a:r>
          <a:endParaRPr lang="en-US" sz="2800" dirty="0"/>
        </a:p>
      </dgm:t>
    </dgm:pt>
    <dgm:pt modelId="{FAFEF1AC-3588-B941-BD52-FD21FF1CE174}" type="parTrans" cxnId="{909428B8-E00C-894D-8C33-2608426525A8}">
      <dgm:prSet/>
      <dgm:spPr/>
      <dgm:t>
        <a:bodyPr/>
        <a:lstStyle/>
        <a:p>
          <a:endParaRPr lang="en-US" sz="2000"/>
        </a:p>
      </dgm:t>
    </dgm:pt>
    <dgm:pt modelId="{107A8873-185C-3D4F-80E6-54CC4B0FA006}" type="sibTrans" cxnId="{909428B8-E00C-894D-8C33-2608426525A8}">
      <dgm:prSet/>
      <dgm:spPr/>
      <dgm:t>
        <a:bodyPr/>
        <a:lstStyle/>
        <a:p>
          <a:endParaRPr lang="en-US" sz="2000"/>
        </a:p>
      </dgm:t>
    </dgm:pt>
    <dgm:pt modelId="{90CCB950-FF34-F34B-8D00-98C7416D235F}">
      <dgm:prSet phldrT="[Text]" custT="1"/>
      <dgm:spPr/>
      <dgm:t>
        <a:bodyPr/>
        <a:lstStyle/>
        <a:p>
          <a:r>
            <a:rPr lang="en-US" sz="2000" dirty="0"/>
            <a:t>Una </a:t>
          </a:r>
          <a:r>
            <a:rPr lang="en-US" sz="2000" dirty="0" err="1"/>
            <a:t>vez</a:t>
          </a:r>
          <a:r>
            <a:rPr lang="en-US" sz="2000" dirty="0"/>
            <a:t> </a:t>
          </a:r>
          <a:r>
            <a:rPr lang="en-US" sz="2000" dirty="0" err="1"/>
            <a:t>satisfecho</a:t>
          </a:r>
          <a:r>
            <a:rPr lang="en-US" sz="2000" dirty="0"/>
            <a:t> el </a:t>
          </a:r>
          <a:r>
            <a:rPr lang="en-US" sz="2000" dirty="0" err="1"/>
            <a:t>cliente</a:t>
          </a:r>
          <a:r>
            <a:rPr lang="en-US" sz="2000" dirty="0"/>
            <a:t> con los </a:t>
          </a:r>
          <a:r>
            <a:rPr lang="en-US" sz="2000" dirty="0" err="1"/>
            <a:t>resultados</a:t>
          </a:r>
          <a:r>
            <a:rPr lang="en-US" sz="2000" dirty="0"/>
            <a:t> </a:t>
          </a:r>
          <a:r>
            <a:rPr lang="en-US" sz="2000" dirty="0" err="1"/>
            <a:t>presentados</a:t>
          </a:r>
          <a:r>
            <a:rPr lang="en-US" sz="2000" dirty="0"/>
            <a:t>, se </a:t>
          </a:r>
          <a:r>
            <a:rPr lang="en-US" sz="2000" dirty="0" err="1"/>
            <a:t>coordina</a:t>
          </a:r>
          <a:r>
            <a:rPr lang="en-US" sz="2000" dirty="0"/>
            <a:t> con las </a:t>
          </a:r>
          <a:r>
            <a:rPr lang="en-US" sz="2000" dirty="0" err="1"/>
            <a:t>áreas</a:t>
          </a:r>
          <a:r>
            <a:rPr lang="en-US" sz="2000" dirty="0"/>
            <a:t> </a:t>
          </a:r>
          <a:r>
            <a:rPr lang="en-US" sz="2000" dirty="0" err="1"/>
            <a:t>técnicas</a:t>
          </a:r>
          <a:r>
            <a:rPr lang="en-US" sz="2000" dirty="0"/>
            <a:t> para la </a:t>
          </a:r>
          <a:r>
            <a:rPr lang="en-US" sz="2000" dirty="0" err="1"/>
            <a:t>implementación</a:t>
          </a:r>
          <a:r>
            <a:rPr lang="en-US" sz="2000" dirty="0"/>
            <a:t> de los </a:t>
          </a:r>
          <a:r>
            <a:rPr lang="en-US" sz="2000" dirty="0" err="1"/>
            <a:t>modelos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</a:t>
          </a:r>
          <a:r>
            <a:rPr lang="en-US" sz="2000" dirty="0" err="1"/>
            <a:t>producción</a:t>
          </a:r>
          <a:r>
            <a:rPr lang="en-US" sz="2000" dirty="0"/>
            <a:t>.</a:t>
          </a:r>
        </a:p>
      </dgm:t>
    </dgm:pt>
    <dgm:pt modelId="{9144577E-D3DE-4842-BDF3-7116C3552251}" type="parTrans" cxnId="{4F9EBAB3-306C-6C42-8812-006B2ED6666F}">
      <dgm:prSet/>
      <dgm:spPr/>
      <dgm:t>
        <a:bodyPr/>
        <a:lstStyle/>
        <a:p>
          <a:endParaRPr lang="en-US" sz="2000"/>
        </a:p>
      </dgm:t>
    </dgm:pt>
    <dgm:pt modelId="{DB6156DE-F707-BF46-84A3-5BDE28972DDC}" type="sibTrans" cxnId="{4F9EBAB3-306C-6C42-8812-006B2ED6666F}">
      <dgm:prSet/>
      <dgm:spPr/>
      <dgm:t>
        <a:bodyPr/>
        <a:lstStyle/>
        <a:p>
          <a:endParaRPr lang="en-US" sz="2000"/>
        </a:p>
      </dgm:t>
    </dgm:pt>
    <dgm:pt modelId="{0407843C-2090-8B45-923E-923648116092}" type="pres">
      <dgm:prSet presAssocID="{743AFDA2-B974-9642-91EA-B86C67414654}" presName="Name0" presStyleCnt="0">
        <dgm:presLayoutVars>
          <dgm:dir/>
          <dgm:animLvl val="lvl"/>
          <dgm:resizeHandles val="exact"/>
        </dgm:presLayoutVars>
      </dgm:prSet>
      <dgm:spPr/>
    </dgm:pt>
    <dgm:pt modelId="{EBB8F7FF-4303-9A40-B4CC-D0D2012F3807}" type="pres">
      <dgm:prSet presAssocID="{743AFDA2-B974-9642-91EA-B86C67414654}" presName="tSp" presStyleCnt="0"/>
      <dgm:spPr/>
    </dgm:pt>
    <dgm:pt modelId="{3598C678-54E3-F745-B368-A9F72843B739}" type="pres">
      <dgm:prSet presAssocID="{743AFDA2-B974-9642-91EA-B86C67414654}" presName="bSp" presStyleCnt="0"/>
      <dgm:spPr/>
    </dgm:pt>
    <dgm:pt modelId="{D3392E66-1E61-BA4F-AF82-8D13DC1769F0}" type="pres">
      <dgm:prSet presAssocID="{743AFDA2-B974-9642-91EA-B86C67414654}" presName="process" presStyleCnt="0"/>
      <dgm:spPr/>
    </dgm:pt>
    <dgm:pt modelId="{B6F07E89-7475-CA41-B1EC-1F5B63EF0E2B}" type="pres">
      <dgm:prSet presAssocID="{5BBD5106-4747-FE4B-B743-F468268575AC}" presName="composite1" presStyleCnt="0"/>
      <dgm:spPr/>
    </dgm:pt>
    <dgm:pt modelId="{D6574DAE-3DB1-D546-B2E3-5B51CE3B5406}" type="pres">
      <dgm:prSet presAssocID="{5BBD5106-4747-FE4B-B743-F468268575AC}" presName="dummyNode1" presStyleLbl="node1" presStyleIdx="0" presStyleCnt="3"/>
      <dgm:spPr/>
    </dgm:pt>
    <dgm:pt modelId="{2179732B-3E8D-8B43-B294-81ACB0821A82}" type="pres">
      <dgm:prSet presAssocID="{5BBD5106-4747-FE4B-B743-F468268575AC}" presName="childNode1" presStyleLbl="bgAcc1" presStyleIdx="0" presStyleCnt="3">
        <dgm:presLayoutVars>
          <dgm:bulletEnabled val="1"/>
        </dgm:presLayoutVars>
      </dgm:prSet>
      <dgm:spPr/>
    </dgm:pt>
    <dgm:pt modelId="{4681D51D-C1FC-7E49-80FD-0834719BE2F2}" type="pres">
      <dgm:prSet presAssocID="{5BBD5106-4747-FE4B-B743-F468268575AC}" presName="childNode1tx" presStyleLbl="bgAcc1" presStyleIdx="0" presStyleCnt="3">
        <dgm:presLayoutVars>
          <dgm:bulletEnabled val="1"/>
        </dgm:presLayoutVars>
      </dgm:prSet>
      <dgm:spPr/>
    </dgm:pt>
    <dgm:pt modelId="{8685C80D-4A9D-4640-9619-57EFB5FE5ABA}" type="pres">
      <dgm:prSet presAssocID="{5BBD5106-4747-FE4B-B743-F468268575A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8BD95B1-6FED-6D46-8952-354A4FF5447B}" type="pres">
      <dgm:prSet presAssocID="{5BBD5106-4747-FE4B-B743-F468268575AC}" presName="connSite1" presStyleCnt="0"/>
      <dgm:spPr/>
    </dgm:pt>
    <dgm:pt modelId="{3E6730D4-17C8-9048-B9BD-DD1C951A3947}" type="pres">
      <dgm:prSet presAssocID="{32E7A7CA-A4BA-8445-9843-5E8135EE0229}" presName="Name9" presStyleLbl="sibTrans2D1" presStyleIdx="0" presStyleCnt="2"/>
      <dgm:spPr/>
    </dgm:pt>
    <dgm:pt modelId="{A4E7F0CE-5CBD-964F-B435-3EA3F0897A45}" type="pres">
      <dgm:prSet presAssocID="{905851B6-01F8-3C4E-A0C0-A02A82BDF7CB}" presName="composite2" presStyleCnt="0"/>
      <dgm:spPr/>
    </dgm:pt>
    <dgm:pt modelId="{6413AEB4-9813-DF4D-8428-65439C1268D1}" type="pres">
      <dgm:prSet presAssocID="{905851B6-01F8-3C4E-A0C0-A02A82BDF7CB}" presName="dummyNode2" presStyleLbl="node1" presStyleIdx="0" presStyleCnt="3"/>
      <dgm:spPr/>
    </dgm:pt>
    <dgm:pt modelId="{AA3C7855-CF84-2148-A92A-62A8804D50FF}" type="pres">
      <dgm:prSet presAssocID="{905851B6-01F8-3C4E-A0C0-A02A82BDF7CB}" presName="childNode2" presStyleLbl="bgAcc1" presStyleIdx="1" presStyleCnt="3">
        <dgm:presLayoutVars>
          <dgm:bulletEnabled val="1"/>
        </dgm:presLayoutVars>
      </dgm:prSet>
      <dgm:spPr/>
    </dgm:pt>
    <dgm:pt modelId="{CB983F8E-494E-0048-8E2B-F3E1AEBCC893}" type="pres">
      <dgm:prSet presAssocID="{905851B6-01F8-3C4E-A0C0-A02A82BDF7CB}" presName="childNode2tx" presStyleLbl="bgAcc1" presStyleIdx="1" presStyleCnt="3">
        <dgm:presLayoutVars>
          <dgm:bulletEnabled val="1"/>
        </dgm:presLayoutVars>
      </dgm:prSet>
      <dgm:spPr/>
    </dgm:pt>
    <dgm:pt modelId="{C7A1D017-5C70-4849-B91E-C7DC3D481CDA}" type="pres">
      <dgm:prSet presAssocID="{905851B6-01F8-3C4E-A0C0-A02A82BDF7C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7A7B483D-DFD5-634E-864C-BF346C6A6186}" type="pres">
      <dgm:prSet presAssocID="{905851B6-01F8-3C4E-A0C0-A02A82BDF7CB}" presName="connSite2" presStyleCnt="0"/>
      <dgm:spPr/>
    </dgm:pt>
    <dgm:pt modelId="{23D0EF7D-C21C-6143-B847-38518C92DA12}" type="pres">
      <dgm:prSet presAssocID="{91D1B3A9-A9C9-E245-ABB3-2CF5AFDAA05A}" presName="Name18" presStyleLbl="sibTrans2D1" presStyleIdx="1" presStyleCnt="2"/>
      <dgm:spPr/>
    </dgm:pt>
    <dgm:pt modelId="{C7594C2A-658A-1649-AD8C-6924D7828EAA}" type="pres">
      <dgm:prSet presAssocID="{B0EE4B23-A685-BC43-B4E6-3B03AEB04FB7}" presName="composite1" presStyleCnt="0"/>
      <dgm:spPr/>
    </dgm:pt>
    <dgm:pt modelId="{5CE91376-B7E3-E944-8CC3-A2FF782BA13C}" type="pres">
      <dgm:prSet presAssocID="{B0EE4B23-A685-BC43-B4E6-3B03AEB04FB7}" presName="dummyNode1" presStyleLbl="node1" presStyleIdx="1" presStyleCnt="3"/>
      <dgm:spPr/>
    </dgm:pt>
    <dgm:pt modelId="{179D087D-4DDC-7247-A8FB-9D1F09F96874}" type="pres">
      <dgm:prSet presAssocID="{B0EE4B23-A685-BC43-B4E6-3B03AEB04FB7}" presName="childNode1" presStyleLbl="bgAcc1" presStyleIdx="2" presStyleCnt="3" custLinFactNeighborX="326" custLinFactNeighborY="-3160">
        <dgm:presLayoutVars>
          <dgm:bulletEnabled val="1"/>
        </dgm:presLayoutVars>
      </dgm:prSet>
      <dgm:spPr/>
    </dgm:pt>
    <dgm:pt modelId="{B395AC5E-72FF-5848-87FB-750DA0796483}" type="pres">
      <dgm:prSet presAssocID="{B0EE4B23-A685-BC43-B4E6-3B03AEB04FB7}" presName="childNode1tx" presStyleLbl="bgAcc1" presStyleIdx="2" presStyleCnt="3">
        <dgm:presLayoutVars>
          <dgm:bulletEnabled val="1"/>
        </dgm:presLayoutVars>
      </dgm:prSet>
      <dgm:spPr/>
    </dgm:pt>
    <dgm:pt modelId="{13F042F2-D175-3345-BE64-04B06B27EEAB}" type="pres">
      <dgm:prSet presAssocID="{B0EE4B23-A685-BC43-B4E6-3B03AEB04FB7}" presName="parentNode1" presStyleLbl="node1" presStyleIdx="2" presStyleCnt="3" custScaleX="110173" custScaleY="112731" custLinFactNeighborX="-8562" custLinFactNeighborY="10766">
        <dgm:presLayoutVars>
          <dgm:chMax val="1"/>
          <dgm:bulletEnabled val="1"/>
        </dgm:presLayoutVars>
      </dgm:prSet>
      <dgm:spPr/>
    </dgm:pt>
    <dgm:pt modelId="{497745AE-48F0-7148-A5D5-A2DB44BEA403}" type="pres">
      <dgm:prSet presAssocID="{B0EE4B23-A685-BC43-B4E6-3B03AEB04FB7}" presName="connSite1" presStyleCnt="0"/>
      <dgm:spPr/>
    </dgm:pt>
  </dgm:ptLst>
  <dgm:cxnLst>
    <dgm:cxn modelId="{DF34B70D-1691-624B-983B-9BE58E9ACB55}" type="presOf" srcId="{743AFDA2-B974-9642-91EA-B86C67414654}" destId="{0407843C-2090-8B45-923E-923648116092}" srcOrd="0" destOrd="0" presId="urn:microsoft.com/office/officeart/2005/8/layout/hProcess4"/>
    <dgm:cxn modelId="{3092E20F-522B-A247-AAE3-9D653B6E72F7}" type="presOf" srcId="{3B376417-1DA6-894A-AC6C-96FCB4156C13}" destId="{CB983F8E-494E-0048-8E2B-F3E1AEBCC893}" srcOrd="1" destOrd="0" presId="urn:microsoft.com/office/officeart/2005/8/layout/hProcess4"/>
    <dgm:cxn modelId="{5809F71A-B326-6F48-AF4B-5B36A56AD7CC}" type="presOf" srcId="{E1104D95-255F-B34D-B25C-EEFE5B58468E}" destId="{4681D51D-C1FC-7E49-80FD-0834719BE2F2}" srcOrd="1" destOrd="0" presId="urn:microsoft.com/office/officeart/2005/8/layout/hProcess4"/>
    <dgm:cxn modelId="{25AC5422-2861-4D46-8E87-AC883FFFF2C6}" type="presOf" srcId="{AD0B3990-0A81-7A4B-8425-E30E07BB33F0}" destId="{CB983F8E-494E-0048-8E2B-F3E1AEBCC893}" srcOrd="1" destOrd="1" presId="urn:microsoft.com/office/officeart/2005/8/layout/hProcess4"/>
    <dgm:cxn modelId="{97B96634-C485-4742-ADE3-D523EEED6881}" srcId="{905851B6-01F8-3C4E-A0C0-A02A82BDF7CB}" destId="{3B376417-1DA6-894A-AC6C-96FCB4156C13}" srcOrd="0" destOrd="0" parTransId="{A39E8BE6-B656-5D44-A2E9-8D94397FBDCC}" sibTransId="{D5DA93D9-8546-E141-B0AD-EC58CC544B09}"/>
    <dgm:cxn modelId="{5BF8AD3A-F4E8-3D4C-807D-F31248D1C77B}" type="presOf" srcId="{E1104D95-255F-B34D-B25C-EEFE5B58468E}" destId="{2179732B-3E8D-8B43-B294-81ACB0821A82}" srcOrd="0" destOrd="0" presId="urn:microsoft.com/office/officeart/2005/8/layout/hProcess4"/>
    <dgm:cxn modelId="{DC589953-302B-564B-A951-A85EDB4C4D6E}" type="presOf" srcId="{91D1B3A9-A9C9-E245-ABB3-2CF5AFDAA05A}" destId="{23D0EF7D-C21C-6143-B847-38518C92DA12}" srcOrd="0" destOrd="0" presId="urn:microsoft.com/office/officeart/2005/8/layout/hProcess4"/>
    <dgm:cxn modelId="{0C0A636C-7D6A-3749-8CC0-0FE8843EC5CC}" type="presOf" srcId="{B0EE4B23-A685-BC43-B4E6-3B03AEB04FB7}" destId="{13F042F2-D175-3345-BE64-04B06B27EEAB}" srcOrd="0" destOrd="0" presId="urn:microsoft.com/office/officeart/2005/8/layout/hProcess4"/>
    <dgm:cxn modelId="{BCE17F72-B4C5-9F46-B39C-B3804D5AE3B1}" type="presOf" srcId="{56607ED3-990A-D148-AEF7-CA7A77D5E17B}" destId="{4681D51D-C1FC-7E49-80FD-0834719BE2F2}" srcOrd="1" destOrd="1" presId="urn:microsoft.com/office/officeart/2005/8/layout/hProcess4"/>
    <dgm:cxn modelId="{D96CA479-3C5F-CF4B-88B1-B0DF87B08336}" srcId="{5BBD5106-4747-FE4B-B743-F468268575AC}" destId="{56607ED3-990A-D148-AEF7-CA7A77D5E17B}" srcOrd="1" destOrd="0" parTransId="{76E4B063-2D7B-4B44-8ADB-ED134EE34FD6}" sibTransId="{08C18025-F312-824A-A6E7-C18C01F2D0EC}"/>
    <dgm:cxn modelId="{0520017D-23CA-BD4E-878C-1340A0336629}" srcId="{743AFDA2-B974-9642-91EA-B86C67414654}" destId="{905851B6-01F8-3C4E-A0C0-A02A82BDF7CB}" srcOrd="1" destOrd="0" parTransId="{E56E5CA0-2316-8F49-8DDB-D3C0117CC265}" sibTransId="{91D1B3A9-A9C9-E245-ABB3-2CF5AFDAA05A}"/>
    <dgm:cxn modelId="{A8CA9682-4163-414D-8CD3-57C8EA69AB7A}" srcId="{5BBD5106-4747-FE4B-B743-F468268575AC}" destId="{E1104D95-255F-B34D-B25C-EEFE5B58468E}" srcOrd="0" destOrd="0" parTransId="{29F80B49-4C51-0242-B676-C03B919F22B3}" sibTransId="{083CE328-3CBC-4F4B-8E52-55BE8F2042AC}"/>
    <dgm:cxn modelId="{BF50E58F-9250-4B48-B67B-896656AC94F7}" type="presOf" srcId="{AD0B3990-0A81-7A4B-8425-E30E07BB33F0}" destId="{AA3C7855-CF84-2148-A92A-62A8804D50FF}" srcOrd="0" destOrd="1" presId="urn:microsoft.com/office/officeart/2005/8/layout/hProcess4"/>
    <dgm:cxn modelId="{4F9EBAB3-306C-6C42-8812-006B2ED6666F}" srcId="{B0EE4B23-A685-BC43-B4E6-3B03AEB04FB7}" destId="{90CCB950-FF34-F34B-8D00-98C7416D235F}" srcOrd="0" destOrd="0" parTransId="{9144577E-D3DE-4842-BDF3-7116C3552251}" sibTransId="{DB6156DE-F707-BF46-84A3-5BDE28972DDC}"/>
    <dgm:cxn modelId="{909428B8-E00C-894D-8C33-2608426525A8}" srcId="{743AFDA2-B974-9642-91EA-B86C67414654}" destId="{B0EE4B23-A685-BC43-B4E6-3B03AEB04FB7}" srcOrd="2" destOrd="0" parTransId="{FAFEF1AC-3588-B941-BD52-FD21FF1CE174}" sibTransId="{107A8873-185C-3D4F-80E6-54CC4B0FA006}"/>
    <dgm:cxn modelId="{7F3E2DC2-A89D-434E-BA65-2A6C9AA832A7}" type="presOf" srcId="{905851B6-01F8-3C4E-A0C0-A02A82BDF7CB}" destId="{C7A1D017-5C70-4849-B91E-C7DC3D481CDA}" srcOrd="0" destOrd="0" presId="urn:microsoft.com/office/officeart/2005/8/layout/hProcess4"/>
    <dgm:cxn modelId="{FDCFD0C5-1BA2-6748-954E-F44F393BEDC3}" type="presOf" srcId="{32E7A7CA-A4BA-8445-9843-5E8135EE0229}" destId="{3E6730D4-17C8-9048-B9BD-DD1C951A3947}" srcOrd="0" destOrd="0" presId="urn:microsoft.com/office/officeart/2005/8/layout/hProcess4"/>
    <dgm:cxn modelId="{9DFB62D1-4D76-5147-9A47-0BFBCE1BB587}" type="presOf" srcId="{90CCB950-FF34-F34B-8D00-98C7416D235F}" destId="{179D087D-4DDC-7247-A8FB-9D1F09F96874}" srcOrd="0" destOrd="0" presId="urn:microsoft.com/office/officeart/2005/8/layout/hProcess4"/>
    <dgm:cxn modelId="{3C9FBFD1-008F-144B-93FB-845AF70A22AC}" srcId="{905851B6-01F8-3C4E-A0C0-A02A82BDF7CB}" destId="{AD0B3990-0A81-7A4B-8425-E30E07BB33F0}" srcOrd="1" destOrd="0" parTransId="{0F9D22C0-8EF0-C745-8A04-C7470BD8E14C}" sibTransId="{CFE0E680-D5CA-294B-81B0-40C58F22DF72}"/>
    <dgm:cxn modelId="{EAB9A9D9-63B5-BD4A-8045-1E287F1658A6}" type="presOf" srcId="{3B376417-1DA6-894A-AC6C-96FCB4156C13}" destId="{AA3C7855-CF84-2148-A92A-62A8804D50FF}" srcOrd="0" destOrd="0" presId="urn:microsoft.com/office/officeart/2005/8/layout/hProcess4"/>
    <dgm:cxn modelId="{4586F8DB-2045-7740-97A4-FB577FADF173}" type="presOf" srcId="{56607ED3-990A-D148-AEF7-CA7A77D5E17B}" destId="{2179732B-3E8D-8B43-B294-81ACB0821A82}" srcOrd="0" destOrd="1" presId="urn:microsoft.com/office/officeart/2005/8/layout/hProcess4"/>
    <dgm:cxn modelId="{F77494DE-4B73-6441-8DB9-29885DAC29C9}" srcId="{743AFDA2-B974-9642-91EA-B86C67414654}" destId="{5BBD5106-4747-FE4B-B743-F468268575AC}" srcOrd="0" destOrd="0" parTransId="{08FC135E-EAA3-F84B-B935-FDC66A555ECD}" sibTransId="{32E7A7CA-A4BA-8445-9843-5E8135EE0229}"/>
    <dgm:cxn modelId="{78B714EA-AA83-FF4B-A419-98343464BF55}" type="presOf" srcId="{90CCB950-FF34-F34B-8D00-98C7416D235F}" destId="{B395AC5E-72FF-5848-87FB-750DA0796483}" srcOrd="1" destOrd="0" presId="urn:microsoft.com/office/officeart/2005/8/layout/hProcess4"/>
    <dgm:cxn modelId="{5375C1FF-B909-114F-B307-8C47A9B00059}" type="presOf" srcId="{5BBD5106-4747-FE4B-B743-F468268575AC}" destId="{8685C80D-4A9D-4640-9619-57EFB5FE5ABA}" srcOrd="0" destOrd="0" presId="urn:microsoft.com/office/officeart/2005/8/layout/hProcess4"/>
    <dgm:cxn modelId="{B9836DB6-BC23-B44E-8BC5-E1AAC978B4D8}" type="presParOf" srcId="{0407843C-2090-8B45-923E-923648116092}" destId="{EBB8F7FF-4303-9A40-B4CC-D0D2012F3807}" srcOrd="0" destOrd="0" presId="urn:microsoft.com/office/officeart/2005/8/layout/hProcess4"/>
    <dgm:cxn modelId="{8BD96A20-56D3-8248-AD97-2788FDC69362}" type="presParOf" srcId="{0407843C-2090-8B45-923E-923648116092}" destId="{3598C678-54E3-F745-B368-A9F72843B739}" srcOrd="1" destOrd="0" presId="urn:microsoft.com/office/officeart/2005/8/layout/hProcess4"/>
    <dgm:cxn modelId="{1292DC1E-6D05-8247-BA00-5B8164F3584D}" type="presParOf" srcId="{0407843C-2090-8B45-923E-923648116092}" destId="{D3392E66-1E61-BA4F-AF82-8D13DC1769F0}" srcOrd="2" destOrd="0" presId="urn:microsoft.com/office/officeart/2005/8/layout/hProcess4"/>
    <dgm:cxn modelId="{BEF538B3-29A4-7240-98D6-F4AE90E9578E}" type="presParOf" srcId="{D3392E66-1E61-BA4F-AF82-8D13DC1769F0}" destId="{B6F07E89-7475-CA41-B1EC-1F5B63EF0E2B}" srcOrd="0" destOrd="0" presId="urn:microsoft.com/office/officeart/2005/8/layout/hProcess4"/>
    <dgm:cxn modelId="{B4ACD7FF-8330-0344-9CF1-7F7AE8CFE192}" type="presParOf" srcId="{B6F07E89-7475-CA41-B1EC-1F5B63EF0E2B}" destId="{D6574DAE-3DB1-D546-B2E3-5B51CE3B5406}" srcOrd="0" destOrd="0" presId="urn:microsoft.com/office/officeart/2005/8/layout/hProcess4"/>
    <dgm:cxn modelId="{8DB9B0E4-4401-5B40-9F22-6F5EC084516B}" type="presParOf" srcId="{B6F07E89-7475-CA41-B1EC-1F5B63EF0E2B}" destId="{2179732B-3E8D-8B43-B294-81ACB0821A82}" srcOrd="1" destOrd="0" presId="urn:microsoft.com/office/officeart/2005/8/layout/hProcess4"/>
    <dgm:cxn modelId="{38D68284-C84A-9642-A457-7D08B2CBC964}" type="presParOf" srcId="{B6F07E89-7475-CA41-B1EC-1F5B63EF0E2B}" destId="{4681D51D-C1FC-7E49-80FD-0834719BE2F2}" srcOrd="2" destOrd="0" presId="urn:microsoft.com/office/officeart/2005/8/layout/hProcess4"/>
    <dgm:cxn modelId="{759FA258-08E7-7546-A542-671BB1FEFF7D}" type="presParOf" srcId="{B6F07E89-7475-CA41-B1EC-1F5B63EF0E2B}" destId="{8685C80D-4A9D-4640-9619-57EFB5FE5ABA}" srcOrd="3" destOrd="0" presId="urn:microsoft.com/office/officeart/2005/8/layout/hProcess4"/>
    <dgm:cxn modelId="{F9B9DC12-D5B4-A046-89F3-9D91C1DC250E}" type="presParOf" srcId="{B6F07E89-7475-CA41-B1EC-1F5B63EF0E2B}" destId="{F8BD95B1-6FED-6D46-8952-354A4FF5447B}" srcOrd="4" destOrd="0" presId="urn:microsoft.com/office/officeart/2005/8/layout/hProcess4"/>
    <dgm:cxn modelId="{DC955DCA-9715-6445-BBDC-17F04F98925A}" type="presParOf" srcId="{D3392E66-1E61-BA4F-AF82-8D13DC1769F0}" destId="{3E6730D4-17C8-9048-B9BD-DD1C951A3947}" srcOrd="1" destOrd="0" presId="urn:microsoft.com/office/officeart/2005/8/layout/hProcess4"/>
    <dgm:cxn modelId="{16BBCB2A-289A-3A4D-A0A6-743931A8129C}" type="presParOf" srcId="{D3392E66-1E61-BA4F-AF82-8D13DC1769F0}" destId="{A4E7F0CE-5CBD-964F-B435-3EA3F0897A45}" srcOrd="2" destOrd="0" presId="urn:microsoft.com/office/officeart/2005/8/layout/hProcess4"/>
    <dgm:cxn modelId="{A210A3DA-0759-1E46-9AA3-125E053E725E}" type="presParOf" srcId="{A4E7F0CE-5CBD-964F-B435-3EA3F0897A45}" destId="{6413AEB4-9813-DF4D-8428-65439C1268D1}" srcOrd="0" destOrd="0" presId="urn:microsoft.com/office/officeart/2005/8/layout/hProcess4"/>
    <dgm:cxn modelId="{02B32387-A4D5-5946-A6A5-AAAC2FE85E6B}" type="presParOf" srcId="{A4E7F0CE-5CBD-964F-B435-3EA3F0897A45}" destId="{AA3C7855-CF84-2148-A92A-62A8804D50FF}" srcOrd="1" destOrd="0" presId="urn:microsoft.com/office/officeart/2005/8/layout/hProcess4"/>
    <dgm:cxn modelId="{983B06B9-2F8C-B745-BBD1-A1F73AADFF51}" type="presParOf" srcId="{A4E7F0CE-5CBD-964F-B435-3EA3F0897A45}" destId="{CB983F8E-494E-0048-8E2B-F3E1AEBCC893}" srcOrd="2" destOrd="0" presId="urn:microsoft.com/office/officeart/2005/8/layout/hProcess4"/>
    <dgm:cxn modelId="{69AF6206-CCA4-1747-BB9D-2AAB7A82A708}" type="presParOf" srcId="{A4E7F0CE-5CBD-964F-B435-3EA3F0897A45}" destId="{C7A1D017-5C70-4849-B91E-C7DC3D481CDA}" srcOrd="3" destOrd="0" presId="urn:microsoft.com/office/officeart/2005/8/layout/hProcess4"/>
    <dgm:cxn modelId="{94EB9136-D2D2-1444-A52F-1503C3390AB0}" type="presParOf" srcId="{A4E7F0CE-5CBD-964F-B435-3EA3F0897A45}" destId="{7A7B483D-DFD5-634E-864C-BF346C6A6186}" srcOrd="4" destOrd="0" presId="urn:microsoft.com/office/officeart/2005/8/layout/hProcess4"/>
    <dgm:cxn modelId="{E52CCF95-4D0E-2147-9006-8C31DD599FEC}" type="presParOf" srcId="{D3392E66-1E61-BA4F-AF82-8D13DC1769F0}" destId="{23D0EF7D-C21C-6143-B847-38518C92DA12}" srcOrd="3" destOrd="0" presId="urn:microsoft.com/office/officeart/2005/8/layout/hProcess4"/>
    <dgm:cxn modelId="{B78A9A2E-E7AF-0B41-8BC2-39282AF545C7}" type="presParOf" srcId="{D3392E66-1E61-BA4F-AF82-8D13DC1769F0}" destId="{C7594C2A-658A-1649-AD8C-6924D7828EAA}" srcOrd="4" destOrd="0" presId="urn:microsoft.com/office/officeart/2005/8/layout/hProcess4"/>
    <dgm:cxn modelId="{41149BFE-7E60-1547-820D-40B196CBBA8F}" type="presParOf" srcId="{C7594C2A-658A-1649-AD8C-6924D7828EAA}" destId="{5CE91376-B7E3-E944-8CC3-A2FF782BA13C}" srcOrd="0" destOrd="0" presId="urn:microsoft.com/office/officeart/2005/8/layout/hProcess4"/>
    <dgm:cxn modelId="{52B197C7-82BF-384D-9CAC-992C94452289}" type="presParOf" srcId="{C7594C2A-658A-1649-AD8C-6924D7828EAA}" destId="{179D087D-4DDC-7247-A8FB-9D1F09F96874}" srcOrd="1" destOrd="0" presId="urn:microsoft.com/office/officeart/2005/8/layout/hProcess4"/>
    <dgm:cxn modelId="{E4181475-1A07-5C4C-B1DA-F14484E7C564}" type="presParOf" srcId="{C7594C2A-658A-1649-AD8C-6924D7828EAA}" destId="{B395AC5E-72FF-5848-87FB-750DA0796483}" srcOrd="2" destOrd="0" presId="urn:microsoft.com/office/officeart/2005/8/layout/hProcess4"/>
    <dgm:cxn modelId="{0DF5825E-550A-E142-8B27-86BD69CBCDFB}" type="presParOf" srcId="{C7594C2A-658A-1649-AD8C-6924D7828EAA}" destId="{13F042F2-D175-3345-BE64-04B06B27EEAB}" srcOrd="3" destOrd="0" presId="urn:microsoft.com/office/officeart/2005/8/layout/hProcess4"/>
    <dgm:cxn modelId="{8D30180D-A1FE-CB40-A38B-8B7AE4D1E1C4}" type="presParOf" srcId="{C7594C2A-658A-1649-AD8C-6924D7828EAA}" destId="{497745AE-48F0-7148-A5D5-A2DB44BEA40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B6A764-EF0F-F74B-AD20-EF46C6EBF499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0E2A2-1355-7E4A-9460-BF14333C8141}">
      <dgm:prSet phldrT="[Text]"/>
      <dgm:spPr/>
      <dgm:t>
        <a:bodyPr/>
        <a:lstStyle/>
        <a:p>
          <a:r>
            <a:rPr lang="en-US" dirty="0" err="1"/>
            <a:t>Probabilidad</a:t>
          </a:r>
          <a:r>
            <a:rPr lang="en-US" dirty="0"/>
            <a:t> de </a:t>
          </a:r>
          <a:r>
            <a:rPr lang="en-US" dirty="0" err="1"/>
            <a:t>pago</a:t>
          </a:r>
          <a:r>
            <a:rPr lang="en-US" dirty="0"/>
            <a:t> de </a:t>
          </a:r>
          <a:r>
            <a:rPr lang="en-US" dirty="0" err="1"/>
            <a:t>clientes</a:t>
          </a:r>
          <a:endParaRPr lang="en-US" dirty="0"/>
        </a:p>
      </dgm:t>
    </dgm:pt>
    <dgm:pt modelId="{2237C199-7D6D-8148-8272-E531CB79BA09}" type="parTrans" cxnId="{5348BD50-5797-ED42-B528-64AC7C4B3CBC}">
      <dgm:prSet/>
      <dgm:spPr/>
      <dgm:t>
        <a:bodyPr/>
        <a:lstStyle/>
        <a:p>
          <a:endParaRPr lang="en-US"/>
        </a:p>
      </dgm:t>
    </dgm:pt>
    <dgm:pt modelId="{4D8636E2-5FBF-504C-AC62-CBAC34593440}" type="sibTrans" cxnId="{5348BD50-5797-ED42-B528-64AC7C4B3CBC}">
      <dgm:prSet/>
      <dgm:spPr/>
      <dgm:t>
        <a:bodyPr/>
        <a:lstStyle/>
        <a:p>
          <a:endParaRPr lang="en-US"/>
        </a:p>
      </dgm:t>
    </dgm:pt>
    <dgm:pt modelId="{481A159A-13DA-C340-B32D-AD506A306E73}">
      <dgm:prSet phldrT="[Text]" custT="1"/>
      <dgm:spPr/>
      <dgm:t>
        <a:bodyPr/>
        <a:lstStyle/>
        <a:p>
          <a:r>
            <a:rPr lang="en-US" sz="2800" dirty="0" err="1"/>
            <a:t>Cliente</a:t>
          </a:r>
          <a:r>
            <a:rPr lang="en-US" sz="2800" dirty="0"/>
            <a:t> </a:t>
          </a:r>
          <a:r>
            <a:rPr lang="en-US" sz="2800" dirty="0" err="1"/>
            <a:t>pagará</a:t>
          </a:r>
          <a:r>
            <a:rPr lang="en-US" sz="2800" dirty="0"/>
            <a:t> </a:t>
          </a:r>
          <a:r>
            <a:rPr lang="en-US" sz="2800" dirty="0" err="1"/>
            <a:t>próximo</a:t>
          </a:r>
          <a:r>
            <a:rPr lang="en-US" sz="2800" dirty="0"/>
            <a:t> </a:t>
          </a:r>
          <a:r>
            <a:rPr lang="en-US" sz="2800" dirty="0" err="1"/>
            <a:t>mes</a:t>
          </a:r>
          <a:r>
            <a:rPr lang="en-US" sz="2800" dirty="0"/>
            <a:t>: SI o NO</a:t>
          </a:r>
        </a:p>
      </dgm:t>
    </dgm:pt>
    <dgm:pt modelId="{B0C702B1-09E7-A34F-9826-E4C16CB1523E}" type="parTrans" cxnId="{3048558A-77FE-6A4B-B161-4CE76C161296}">
      <dgm:prSet/>
      <dgm:spPr/>
      <dgm:t>
        <a:bodyPr/>
        <a:lstStyle/>
        <a:p>
          <a:endParaRPr lang="en-US"/>
        </a:p>
      </dgm:t>
    </dgm:pt>
    <dgm:pt modelId="{38F52E4C-8E89-F246-AFBD-96674402B65E}" type="sibTrans" cxnId="{3048558A-77FE-6A4B-B161-4CE76C161296}">
      <dgm:prSet/>
      <dgm:spPr/>
      <dgm:t>
        <a:bodyPr/>
        <a:lstStyle/>
        <a:p>
          <a:endParaRPr lang="en-US"/>
        </a:p>
      </dgm:t>
    </dgm:pt>
    <dgm:pt modelId="{41776804-2B63-8142-BAC3-C39A87E9993C}">
      <dgm:prSet phldrT="[Text]" custT="1"/>
      <dgm:spPr/>
      <dgm:t>
        <a:bodyPr/>
        <a:lstStyle/>
        <a:p>
          <a:r>
            <a:rPr lang="en-US" sz="2800" dirty="0" err="1"/>
            <a:t>Probabilidad</a:t>
          </a:r>
          <a:r>
            <a:rPr lang="en-US" sz="2800" dirty="0"/>
            <a:t> de </a:t>
          </a:r>
          <a:r>
            <a:rPr lang="en-US" sz="2800" dirty="0" err="1"/>
            <a:t>riesgo</a:t>
          </a:r>
          <a:r>
            <a:rPr lang="en-US" sz="2800" dirty="0"/>
            <a:t> de </a:t>
          </a:r>
          <a:r>
            <a:rPr lang="en-US" sz="2800" dirty="0" err="1"/>
            <a:t>pago</a:t>
          </a:r>
          <a:r>
            <a:rPr lang="en-US" sz="2800" dirty="0"/>
            <a:t> </a:t>
          </a:r>
          <a:r>
            <a:rPr lang="en-US" sz="2800" dirty="0" err="1"/>
            <a:t>futuro</a:t>
          </a:r>
          <a:r>
            <a:rPr lang="en-US" sz="2800" dirty="0"/>
            <a:t>: SI o NO</a:t>
          </a:r>
        </a:p>
        <a:p>
          <a:r>
            <a:rPr lang="en-US" sz="2800" dirty="0"/>
            <a:t>(</a:t>
          </a:r>
          <a:r>
            <a:rPr lang="en-US" sz="2800" dirty="0" err="1"/>
            <a:t>Fecha</a:t>
          </a:r>
          <a:r>
            <a:rPr lang="en-US" sz="2800" dirty="0"/>
            <a:t> </a:t>
          </a:r>
          <a:r>
            <a:rPr lang="en-US" sz="2800" dirty="0" err="1"/>
            <a:t>en</a:t>
          </a:r>
          <a:r>
            <a:rPr lang="en-US" sz="2800" dirty="0"/>
            <a:t> </a:t>
          </a:r>
          <a:r>
            <a:rPr lang="en-US" sz="2800" dirty="0" err="1"/>
            <a:t>caso</a:t>
          </a:r>
          <a:r>
            <a:rPr lang="en-US" sz="2800" dirty="0"/>
            <a:t> de que SI)</a:t>
          </a:r>
        </a:p>
      </dgm:t>
    </dgm:pt>
    <dgm:pt modelId="{A793A029-CCE2-6C49-A40F-90EBF13850FD}" type="parTrans" cxnId="{A509B367-4E62-1343-96FE-42B40D7C0877}">
      <dgm:prSet/>
      <dgm:spPr/>
      <dgm:t>
        <a:bodyPr/>
        <a:lstStyle/>
        <a:p>
          <a:endParaRPr lang="en-US"/>
        </a:p>
      </dgm:t>
    </dgm:pt>
    <dgm:pt modelId="{5E1D8531-9805-6249-9CF5-0719AA7669F7}" type="sibTrans" cxnId="{A509B367-4E62-1343-96FE-42B40D7C0877}">
      <dgm:prSet/>
      <dgm:spPr/>
      <dgm:t>
        <a:bodyPr/>
        <a:lstStyle/>
        <a:p>
          <a:endParaRPr lang="en-US"/>
        </a:p>
      </dgm:t>
    </dgm:pt>
    <dgm:pt modelId="{20762CF5-B57A-C242-AC92-5E56D34FA680}" type="pres">
      <dgm:prSet presAssocID="{DEB6A764-EF0F-F74B-AD20-EF46C6EBF499}" presName="composite" presStyleCnt="0">
        <dgm:presLayoutVars>
          <dgm:chMax val="1"/>
          <dgm:dir/>
          <dgm:resizeHandles val="exact"/>
        </dgm:presLayoutVars>
      </dgm:prSet>
      <dgm:spPr/>
    </dgm:pt>
    <dgm:pt modelId="{23B4285F-275C-1D4C-B899-B5100841881B}" type="pres">
      <dgm:prSet presAssocID="{DEB6A764-EF0F-F74B-AD20-EF46C6EBF499}" presName="radial" presStyleCnt="0">
        <dgm:presLayoutVars>
          <dgm:animLvl val="ctr"/>
        </dgm:presLayoutVars>
      </dgm:prSet>
      <dgm:spPr/>
    </dgm:pt>
    <dgm:pt modelId="{62754D49-BA8B-634D-85B0-A0A75FC63FA3}" type="pres">
      <dgm:prSet presAssocID="{1DE0E2A2-1355-7E4A-9460-BF14333C8141}" presName="centerShape" presStyleLbl="vennNode1" presStyleIdx="0" presStyleCnt="3" custScaleX="152303" custScaleY="124329"/>
      <dgm:spPr/>
    </dgm:pt>
    <dgm:pt modelId="{7132F961-6C65-B94B-9BF4-E4E5F6695A05}" type="pres">
      <dgm:prSet presAssocID="{481A159A-13DA-C340-B32D-AD506A306E73}" presName="node" presStyleLbl="vennNode1" presStyleIdx="1" presStyleCnt="3" custScaleX="237404" custScaleY="156367" custRadScaleRad="173068" custRadScaleInc="-50212">
        <dgm:presLayoutVars>
          <dgm:bulletEnabled val="1"/>
        </dgm:presLayoutVars>
      </dgm:prSet>
      <dgm:spPr/>
    </dgm:pt>
    <dgm:pt modelId="{CF84227A-FA05-FE43-B929-B3E54A9F51B6}" type="pres">
      <dgm:prSet presAssocID="{41776804-2B63-8142-BAC3-C39A87E9993C}" presName="node" presStyleLbl="vennNode1" presStyleIdx="2" presStyleCnt="3" custScaleX="251514" custScaleY="153584" custRadScaleRad="176316" custRadScaleInc="-49911">
        <dgm:presLayoutVars>
          <dgm:bulletEnabled val="1"/>
        </dgm:presLayoutVars>
      </dgm:prSet>
      <dgm:spPr/>
    </dgm:pt>
  </dgm:ptLst>
  <dgm:cxnLst>
    <dgm:cxn modelId="{5348BD50-5797-ED42-B528-64AC7C4B3CBC}" srcId="{DEB6A764-EF0F-F74B-AD20-EF46C6EBF499}" destId="{1DE0E2A2-1355-7E4A-9460-BF14333C8141}" srcOrd="0" destOrd="0" parTransId="{2237C199-7D6D-8148-8272-E531CB79BA09}" sibTransId="{4D8636E2-5FBF-504C-AC62-CBAC34593440}"/>
    <dgm:cxn modelId="{A509B367-4E62-1343-96FE-42B40D7C0877}" srcId="{1DE0E2A2-1355-7E4A-9460-BF14333C8141}" destId="{41776804-2B63-8142-BAC3-C39A87E9993C}" srcOrd="1" destOrd="0" parTransId="{A793A029-CCE2-6C49-A40F-90EBF13850FD}" sibTransId="{5E1D8531-9805-6249-9CF5-0719AA7669F7}"/>
    <dgm:cxn modelId="{F82D626D-32AE-534E-BBB9-C58789FFC1CB}" type="presOf" srcId="{DEB6A764-EF0F-F74B-AD20-EF46C6EBF499}" destId="{20762CF5-B57A-C242-AC92-5E56D34FA680}" srcOrd="0" destOrd="0" presId="urn:microsoft.com/office/officeart/2005/8/layout/radial3"/>
    <dgm:cxn modelId="{9258307E-F1EE-4D45-B366-283A1A0B0B34}" type="presOf" srcId="{1DE0E2A2-1355-7E4A-9460-BF14333C8141}" destId="{62754D49-BA8B-634D-85B0-A0A75FC63FA3}" srcOrd="0" destOrd="0" presId="urn:microsoft.com/office/officeart/2005/8/layout/radial3"/>
    <dgm:cxn modelId="{3048558A-77FE-6A4B-B161-4CE76C161296}" srcId="{1DE0E2A2-1355-7E4A-9460-BF14333C8141}" destId="{481A159A-13DA-C340-B32D-AD506A306E73}" srcOrd="0" destOrd="0" parTransId="{B0C702B1-09E7-A34F-9826-E4C16CB1523E}" sibTransId="{38F52E4C-8E89-F246-AFBD-96674402B65E}"/>
    <dgm:cxn modelId="{AE45CA90-A1D6-074F-B888-F6046F7D0DE1}" type="presOf" srcId="{481A159A-13DA-C340-B32D-AD506A306E73}" destId="{7132F961-6C65-B94B-9BF4-E4E5F6695A05}" srcOrd="0" destOrd="0" presId="urn:microsoft.com/office/officeart/2005/8/layout/radial3"/>
    <dgm:cxn modelId="{D19FCDD6-3C5D-664B-83B2-89CAC8FAB216}" type="presOf" srcId="{41776804-2B63-8142-BAC3-C39A87E9993C}" destId="{CF84227A-FA05-FE43-B929-B3E54A9F51B6}" srcOrd="0" destOrd="0" presId="urn:microsoft.com/office/officeart/2005/8/layout/radial3"/>
    <dgm:cxn modelId="{ED40B6B0-BAD9-354A-81D1-C95853824A2C}" type="presParOf" srcId="{20762CF5-B57A-C242-AC92-5E56D34FA680}" destId="{23B4285F-275C-1D4C-B899-B5100841881B}" srcOrd="0" destOrd="0" presId="urn:microsoft.com/office/officeart/2005/8/layout/radial3"/>
    <dgm:cxn modelId="{0D2604F6-4B0A-5844-976B-820554F56E37}" type="presParOf" srcId="{23B4285F-275C-1D4C-B899-B5100841881B}" destId="{62754D49-BA8B-634D-85B0-A0A75FC63FA3}" srcOrd="0" destOrd="0" presId="urn:microsoft.com/office/officeart/2005/8/layout/radial3"/>
    <dgm:cxn modelId="{45811CD5-47AC-6043-9259-7F299ED0DDA3}" type="presParOf" srcId="{23B4285F-275C-1D4C-B899-B5100841881B}" destId="{7132F961-6C65-B94B-9BF4-E4E5F6695A05}" srcOrd="1" destOrd="0" presId="urn:microsoft.com/office/officeart/2005/8/layout/radial3"/>
    <dgm:cxn modelId="{987156F7-8D7E-2842-B164-F0A709CDC841}" type="presParOf" srcId="{23B4285F-275C-1D4C-B899-B5100841881B}" destId="{CF84227A-FA05-FE43-B929-B3E54A9F51B6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DAAC7-6BCD-644F-9EC1-194A759844BA}">
      <dsp:nvSpPr>
        <dsp:cNvPr id="0" name=""/>
        <dsp:cNvSpPr/>
      </dsp:nvSpPr>
      <dsp:spPr>
        <a:xfrm>
          <a:off x="3567182" y="1075"/>
          <a:ext cx="1489634" cy="968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Definición</a:t>
          </a:r>
          <a:r>
            <a:rPr lang="en-US" sz="2000" kern="1200" dirty="0"/>
            <a:t> de </a:t>
          </a:r>
          <a:r>
            <a:rPr lang="en-US" sz="2000" kern="1200" dirty="0" err="1"/>
            <a:t>objetivos</a:t>
          </a:r>
          <a:endParaRPr lang="en-US" sz="2000" kern="1200" dirty="0"/>
        </a:p>
      </dsp:txBody>
      <dsp:txXfrm>
        <a:off x="3614449" y="48342"/>
        <a:ext cx="1395100" cy="873728"/>
      </dsp:txXfrm>
    </dsp:sp>
    <dsp:sp modelId="{BC315075-B91B-C847-B7BC-BB2ED39F5C20}">
      <dsp:nvSpPr>
        <dsp:cNvPr id="0" name=""/>
        <dsp:cNvSpPr/>
      </dsp:nvSpPr>
      <dsp:spPr>
        <a:xfrm>
          <a:off x="2028481" y="485207"/>
          <a:ext cx="4567037" cy="4567037"/>
        </a:xfrm>
        <a:custGeom>
          <a:avLst/>
          <a:gdLst/>
          <a:ahLst/>
          <a:cxnLst/>
          <a:rect l="0" t="0" r="0" b="0"/>
          <a:pathLst>
            <a:path>
              <a:moveTo>
                <a:pt x="3216209" y="199161"/>
              </a:moveTo>
              <a:arcTo wR="2283518" hR="2283518" stAng="17646430" swAng="9254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B2EF2-B2B9-CF46-AC8A-6483A7A45B8B}">
      <dsp:nvSpPr>
        <dsp:cNvPr id="0" name=""/>
        <dsp:cNvSpPr/>
      </dsp:nvSpPr>
      <dsp:spPr>
        <a:xfrm>
          <a:off x="5544768" y="1142835"/>
          <a:ext cx="1489634" cy="968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Gestión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endParaRPr lang="en-US" sz="2000" kern="1200" dirty="0"/>
        </a:p>
      </dsp:txBody>
      <dsp:txXfrm>
        <a:off x="5592035" y="1190102"/>
        <a:ext cx="1395100" cy="873728"/>
      </dsp:txXfrm>
    </dsp:sp>
    <dsp:sp modelId="{2D4B9557-60AC-3946-AE97-2474F9E303FB}">
      <dsp:nvSpPr>
        <dsp:cNvPr id="0" name=""/>
        <dsp:cNvSpPr/>
      </dsp:nvSpPr>
      <dsp:spPr>
        <a:xfrm>
          <a:off x="2028481" y="485207"/>
          <a:ext cx="4567037" cy="4567037"/>
        </a:xfrm>
        <a:custGeom>
          <a:avLst/>
          <a:gdLst/>
          <a:ahLst/>
          <a:cxnLst/>
          <a:rect l="0" t="0" r="0" b="0"/>
          <a:pathLst>
            <a:path>
              <a:moveTo>
                <a:pt x="4531388" y="1881599"/>
              </a:moveTo>
              <a:arcTo wR="2283518" hR="2283518" stAng="20991758" swAng="12164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73EEE-F278-D74E-B019-DCC73FBE6ED0}">
      <dsp:nvSpPr>
        <dsp:cNvPr id="0" name=""/>
        <dsp:cNvSpPr/>
      </dsp:nvSpPr>
      <dsp:spPr>
        <a:xfrm>
          <a:off x="5544768" y="3426354"/>
          <a:ext cx="1489634" cy="968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Elaboración</a:t>
          </a:r>
          <a:r>
            <a:rPr lang="en-US" sz="2000" kern="1200" dirty="0"/>
            <a:t> de </a:t>
          </a:r>
          <a:r>
            <a:rPr lang="en-US" sz="2000" kern="1200" dirty="0" err="1"/>
            <a:t>modelo</a:t>
          </a:r>
          <a:endParaRPr lang="en-US" sz="2000" kern="1200" dirty="0"/>
        </a:p>
      </dsp:txBody>
      <dsp:txXfrm>
        <a:off x="5592035" y="3473621"/>
        <a:ext cx="1395100" cy="873728"/>
      </dsp:txXfrm>
    </dsp:sp>
    <dsp:sp modelId="{E5A3E630-81DF-934F-A55B-A6C558B6A3CC}">
      <dsp:nvSpPr>
        <dsp:cNvPr id="0" name=""/>
        <dsp:cNvSpPr/>
      </dsp:nvSpPr>
      <dsp:spPr>
        <a:xfrm>
          <a:off x="2028481" y="485207"/>
          <a:ext cx="4567037" cy="4567037"/>
        </a:xfrm>
        <a:custGeom>
          <a:avLst/>
          <a:gdLst/>
          <a:ahLst/>
          <a:cxnLst/>
          <a:rect l="0" t="0" r="0" b="0"/>
          <a:pathLst>
            <a:path>
              <a:moveTo>
                <a:pt x="3736956" y="4044762"/>
              </a:moveTo>
              <a:arcTo wR="2283518" hR="2283518" stAng="3028165" swAng="9254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4A15B-0E09-5944-8D84-87D42B0667C5}">
      <dsp:nvSpPr>
        <dsp:cNvPr id="0" name=""/>
        <dsp:cNvSpPr/>
      </dsp:nvSpPr>
      <dsp:spPr>
        <a:xfrm>
          <a:off x="3567182" y="4568113"/>
          <a:ext cx="1489634" cy="968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Evaluación</a:t>
          </a:r>
          <a:r>
            <a:rPr lang="en-US" sz="2000" kern="1200" dirty="0"/>
            <a:t> de </a:t>
          </a:r>
          <a:r>
            <a:rPr lang="en-US" sz="2000" kern="1200" dirty="0" err="1"/>
            <a:t>modelo</a:t>
          </a:r>
          <a:endParaRPr lang="en-US" sz="2000" kern="1200" dirty="0"/>
        </a:p>
      </dsp:txBody>
      <dsp:txXfrm>
        <a:off x="3614449" y="4615380"/>
        <a:ext cx="1395100" cy="873728"/>
      </dsp:txXfrm>
    </dsp:sp>
    <dsp:sp modelId="{B69C756D-F7AB-4343-9463-9862478707A5}">
      <dsp:nvSpPr>
        <dsp:cNvPr id="0" name=""/>
        <dsp:cNvSpPr/>
      </dsp:nvSpPr>
      <dsp:spPr>
        <a:xfrm>
          <a:off x="2028481" y="485207"/>
          <a:ext cx="4567037" cy="4567037"/>
        </a:xfrm>
        <a:custGeom>
          <a:avLst/>
          <a:gdLst/>
          <a:ahLst/>
          <a:cxnLst/>
          <a:rect l="0" t="0" r="0" b="0"/>
          <a:pathLst>
            <a:path>
              <a:moveTo>
                <a:pt x="1350828" y="4367876"/>
              </a:moveTo>
              <a:arcTo wR="2283518" hR="2283518" stAng="6846430" swAng="9254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6943E-57D7-3046-9B14-F10C6BCDC4DE}">
      <dsp:nvSpPr>
        <dsp:cNvPr id="0" name=""/>
        <dsp:cNvSpPr/>
      </dsp:nvSpPr>
      <dsp:spPr>
        <a:xfrm>
          <a:off x="1475185" y="3426354"/>
          <a:ext cx="1718457" cy="968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Presentación</a:t>
          </a:r>
          <a:r>
            <a:rPr lang="en-US" sz="2000" kern="1200" dirty="0"/>
            <a:t> </a:t>
          </a:r>
          <a:r>
            <a:rPr lang="en-US" sz="2000" kern="1200" dirty="0" err="1"/>
            <a:t>resultados</a:t>
          </a:r>
          <a:endParaRPr lang="en-US" sz="2000" kern="1200" dirty="0"/>
        </a:p>
      </dsp:txBody>
      <dsp:txXfrm>
        <a:off x="1522452" y="3473621"/>
        <a:ext cx="1623923" cy="873728"/>
      </dsp:txXfrm>
    </dsp:sp>
    <dsp:sp modelId="{694519F0-FA85-A045-AC83-61E91B6EC466}">
      <dsp:nvSpPr>
        <dsp:cNvPr id="0" name=""/>
        <dsp:cNvSpPr/>
      </dsp:nvSpPr>
      <dsp:spPr>
        <a:xfrm>
          <a:off x="2028481" y="485207"/>
          <a:ext cx="4567037" cy="4567037"/>
        </a:xfrm>
        <a:custGeom>
          <a:avLst/>
          <a:gdLst/>
          <a:ahLst/>
          <a:cxnLst/>
          <a:rect l="0" t="0" r="0" b="0"/>
          <a:pathLst>
            <a:path>
              <a:moveTo>
                <a:pt x="35648" y="2685438"/>
              </a:moveTo>
              <a:arcTo wR="2283518" hR="2283518" stAng="10191758" swAng="12164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7B9BA-C813-714F-97A1-E9C13BC93524}">
      <dsp:nvSpPr>
        <dsp:cNvPr id="0" name=""/>
        <dsp:cNvSpPr/>
      </dsp:nvSpPr>
      <dsp:spPr>
        <a:xfrm>
          <a:off x="1346839" y="1142835"/>
          <a:ext cx="1975151" cy="968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Implementación</a:t>
          </a:r>
          <a:r>
            <a:rPr lang="en-US" sz="2000" kern="1200" dirty="0"/>
            <a:t> y </a:t>
          </a:r>
          <a:r>
            <a:rPr lang="en-US" sz="2000" kern="1200" dirty="0" err="1"/>
            <a:t>mantenimiento</a:t>
          </a:r>
          <a:endParaRPr lang="en-US" sz="2000" kern="1200" dirty="0"/>
        </a:p>
      </dsp:txBody>
      <dsp:txXfrm>
        <a:off x="1394106" y="1190102"/>
        <a:ext cx="1880617" cy="873728"/>
      </dsp:txXfrm>
    </dsp:sp>
    <dsp:sp modelId="{CCA5FCED-2E85-3047-8D90-83E9C89FC5F1}">
      <dsp:nvSpPr>
        <dsp:cNvPr id="0" name=""/>
        <dsp:cNvSpPr/>
      </dsp:nvSpPr>
      <dsp:spPr>
        <a:xfrm>
          <a:off x="2028481" y="485207"/>
          <a:ext cx="4567037" cy="4567037"/>
        </a:xfrm>
        <a:custGeom>
          <a:avLst/>
          <a:gdLst/>
          <a:ahLst/>
          <a:cxnLst/>
          <a:rect l="0" t="0" r="0" b="0"/>
          <a:pathLst>
            <a:path>
              <a:moveTo>
                <a:pt x="830081" y="522275"/>
              </a:moveTo>
              <a:arcTo wR="2283518" hR="2283518" stAng="13828165" swAng="9254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9732B-3E8D-8B43-B294-81ACB0821A82}">
      <dsp:nvSpPr>
        <dsp:cNvPr id="0" name=""/>
        <dsp:cNvSpPr/>
      </dsp:nvSpPr>
      <dsp:spPr>
        <a:xfrm>
          <a:off x="2199" y="1860123"/>
          <a:ext cx="2877869" cy="2373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Analizar</a:t>
          </a:r>
          <a:r>
            <a:rPr lang="en-US" sz="2400" kern="1200" dirty="0"/>
            <a:t> la </a:t>
          </a:r>
          <a:r>
            <a:rPr lang="en-US" sz="2400" kern="1200" dirty="0" err="1"/>
            <a:t>probabilidad</a:t>
          </a:r>
          <a:r>
            <a:rPr lang="en-US" sz="2400" kern="1200" dirty="0"/>
            <a:t> de </a:t>
          </a:r>
          <a:r>
            <a:rPr lang="en-US" sz="2400" kern="1200" dirty="0" err="1"/>
            <a:t>pago</a:t>
          </a:r>
          <a:r>
            <a:rPr lang="en-US" sz="2400" kern="1200" dirty="0"/>
            <a:t> de la </a:t>
          </a:r>
          <a:r>
            <a:rPr lang="en-US" sz="2400" kern="1200" dirty="0" err="1"/>
            <a:t>cartera</a:t>
          </a:r>
          <a:r>
            <a:rPr lang="en-US" sz="2400" kern="1200" dirty="0"/>
            <a:t> </a:t>
          </a:r>
          <a:r>
            <a:rPr lang="en-US" sz="2400" kern="1200" dirty="0" err="1"/>
            <a:t>crediticia</a:t>
          </a:r>
          <a:r>
            <a:rPr lang="en-US" sz="2400" kern="1200" dirty="0"/>
            <a:t> </a:t>
          </a:r>
          <a:r>
            <a:rPr lang="en-US" sz="2400" kern="1200" dirty="0" err="1"/>
            <a:t>morosa</a:t>
          </a:r>
          <a:r>
            <a:rPr lang="en-US" sz="2400" kern="1200" dirty="0"/>
            <a:t> de Credit One.</a:t>
          </a:r>
        </a:p>
      </dsp:txBody>
      <dsp:txXfrm>
        <a:off x="56823" y="1914747"/>
        <a:ext cx="2768621" cy="1755755"/>
      </dsp:txXfrm>
    </dsp:sp>
    <dsp:sp modelId="{3E6730D4-17C8-9048-B9BD-DD1C951A3947}">
      <dsp:nvSpPr>
        <dsp:cNvPr id="0" name=""/>
        <dsp:cNvSpPr/>
      </dsp:nvSpPr>
      <dsp:spPr>
        <a:xfrm>
          <a:off x="568381" y="2299723"/>
          <a:ext cx="3474370" cy="3474370"/>
        </a:xfrm>
        <a:prstGeom prst="leftCircularArrow">
          <a:avLst>
            <a:gd name="adj1" fmla="val 2631"/>
            <a:gd name="adj2" fmla="val 319854"/>
            <a:gd name="adj3" fmla="val 2531110"/>
            <a:gd name="adj4" fmla="val 9460235"/>
            <a:gd name="adj5" fmla="val 307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5C80D-4A9D-4640-9619-57EFB5FE5ABA}">
      <dsp:nvSpPr>
        <dsp:cNvPr id="0" name=""/>
        <dsp:cNvSpPr/>
      </dsp:nvSpPr>
      <dsp:spPr>
        <a:xfrm>
          <a:off x="641725" y="3725126"/>
          <a:ext cx="2558106" cy="101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1. </a:t>
          </a:r>
          <a:r>
            <a:rPr lang="en-US" sz="2900" kern="1200" dirty="0" err="1"/>
            <a:t>Definición</a:t>
          </a:r>
          <a:r>
            <a:rPr lang="en-US" sz="2900" kern="1200" dirty="0"/>
            <a:t> de </a:t>
          </a:r>
          <a:r>
            <a:rPr lang="en-US" sz="2900" kern="1200" dirty="0" err="1"/>
            <a:t>objetivos</a:t>
          </a:r>
          <a:endParaRPr lang="en-US" sz="2900" kern="1200" dirty="0"/>
        </a:p>
      </dsp:txBody>
      <dsp:txXfrm>
        <a:off x="671520" y="3754921"/>
        <a:ext cx="2498516" cy="957684"/>
      </dsp:txXfrm>
    </dsp:sp>
    <dsp:sp modelId="{DD43305D-13F5-D341-9D1D-B75CAFABF37F}">
      <dsp:nvSpPr>
        <dsp:cNvPr id="0" name=""/>
        <dsp:cNvSpPr/>
      </dsp:nvSpPr>
      <dsp:spPr>
        <a:xfrm>
          <a:off x="3635150" y="1505999"/>
          <a:ext cx="3470537" cy="3782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Recopilar</a:t>
          </a:r>
          <a:r>
            <a:rPr lang="en-US" sz="1800" kern="1200" dirty="0"/>
            <a:t> los </a:t>
          </a:r>
          <a:r>
            <a:rPr lang="en-US" sz="1800" kern="1200" dirty="0" err="1"/>
            <a:t>datos</a:t>
          </a:r>
          <a:r>
            <a:rPr lang="en-US" sz="1800" kern="1200" dirty="0"/>
            <a:t> de la </a:t>
          </a:r>
          <a:r>
            <a:rPr lang="en-US" sz="1800" kern="1200" dirty="0" err="1"/>
            <a:t>cartera</a:t>
          </a:r>
          <a:r>
            <a:rPr lang="en-US" sz="1800" kern="1200" dirty="0"/>
            <a:t> </a:t>
          </a:r>
          <a:r>
            <a:rPr lang="en-US" sz="1800" kern="1200" dirty="0" err="1"/>
            <a:t>crediticia</a:t>
          </a:r>
          <a:r>
            <a:rPr lang="en-US" sz="1800" kern="1200" dirty="0"/>
            <a:t> de Credit One, con las variables de </a:t>
          </a:r>
          <a:r>
            <a:rPr lang="en-US" sz="1800" kern="1200" dirty="0" err="1"/>
            <a:t>sexo</a:t>
          </a:r>
          <a:r>
            <a:rPr lang="en-US" sz="1800" kern="1200" dirty="0"/>
            <a:t>, </a:t>
          </a:r>
          <a:r>
            <a:rPr lang="en-US" sz="1800" kern="1200" dirty="0" err="1"/>
            <a:t>edad</a:t>
          </a:r>
          <a:r>
            <a:rPr lang="en-US" sz="1800" kern="1200" dirty="0"/>
            <a:t>, </a:t>
          </a:r>
          <a:r>
            <a:rPr lang="en-US" sz="1800" kern="1200" dirty="0" err="1"/>
            <a:t>monto</a:t>
          </a:r>
          <a:r>
            <a:rPr lang="en-US" sz="1800" kern="1200" dirty="0"/>
            <a:t> de </a:t>
          </a:r>
          <a:r>
            <a:rPr lang="en-US" sz="1800" kern="1200" dirty="0" err="1"/>
            <a:t>crédito</a:t>
          </a:r>
          <a:r>
            <a:rPr lang="en-US" sz="1800" kern="1200" dirty="0"/>
            <a:t>, </a:t>
          </a:r>
          <a:r>
            <a:rPr lang="en-US" sz="1800" kern="1200" dirty="0" err="1"/>
            <a:t>saldo</a:t>
          </a:r>
          <a:r>
            <a:rPr lang="en-US" sz="1800" kern="1200" dirty="0"/>
            <a:t>, </a:t>
          </a:r>
          <a:r>
            <a:rPr lang="en-US" sz="1800" kern="1200" dirty="0" err="1"/>
            <a:t>cuota</a:t>
          </a:r>
          <a:r>
            <a:rPr lang="en-US" sz="1800" kern="1200" dirty="0"/>
            <a:t> de </a:t>
          </a:r>
          <a:r>
            <a:rPr lang="en-US" sz="1800" kern="1200" dirty="0" err="1"/>
            <a:t>crédito</a:t>
          </a:r>
          <a:r>
            <a:rPr lang="en-US" sz="1800" kern="1200" dirty="0"/>
            <a:t> e </a:t>
          </a:r>
          <a:r>
            <a:rPr lang="en-US" sz="1800" kern="1200" dirty="0" err="1"/>
            <a:t>histórico</a:t>
          </a:r>
          <a:r>
            <a:rPr lang="en-US" sz="1800" kern="1200" dirty="0"/>
            <a:t> de </a:t>
          </a:r>
          <a:r>
            <a:rPr lang="en-US" sz="1800" kern="1200" dirty="0" err="1"/>
            <a:t>pagos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Limpiar</a:t>
          </a:r>
          <a:r>
            <a:rPr lang="en-US" sz="1800" kern="1200" dirty="0"/>
            <a:t> y </a:t>
          </a:r>
          <a:r>
            <a:rPr lang="en-US" sz="1800" kern="1200" dirty="0" err="1"/>
            <a:t>depurar</a:t>
          </a:r>
          <a:r>
            <a:rPr lang="en-US" sz="1800" kern="1200" dirty="0"/>
            <a:t> y </a:t>
          </a:r>
          <a:r>
            <a:rPr lang="en-US" sz="1800" kern="1200" dirty="0" err="1"/>
            <a:t>transformar</a:t>
          </a:r>
          <a:r>
            <a:rPr lang="en-US" sz="1800" kern="1200" dirty="0"/>
            <a:t> los </a:t>
          </a:r>
          <a:r>
            <a:rPr lang="en-US" sz="1800" kern="1200" dirty="0" err="1"/>
            <a:t>datos</a:t>
          </a:r>
          <a:r>
            <a:rPr lang="en-US" sz="1800" kern="1200" dirty="0"/>
            <a:t> con el </a:t>
          </a:r>
          <a:r>
            <a:rPr lang="en-US" sz="1800" kern="1200" dirty="0" err="1"/>
            <a:t>formato</a:t>
          </a:r>
          <a:r>
            <a:rPr lang="en-US" sz="1800" kern="1200" dirty="0"/>
            <a:t> </a:t>
          </a:r>
          <a:r>
            <a:rPr lang="en-US" sz="1800" kern="1200" dirty="0" err="1"/>
            <a:t>adecuado</a:t>
          </a:r>
          <a:r>
            <a:rPr lang="en-US" sz="1800" kern="1200" dirty="0"/>
            <a:t> para el </a:t>
          </a:r>
          <a:r>
            <a:rPr lang="en-US" sz="1800" kern="1200" dirty="0" err="1"/>
            <a:t>análisis</a:t>
          </a:r>
          <a:r>
            <a:rPr lang="en-US" sz="1800" kern="1200" dirty="0"/>
            <a:t>.</a:t>
          </a:r>
        </a:p>
      </dsp:txBody>
      <dsp:txXfrm>
        <a:off x="3722186" y="2403478"/>
        <a:ext cx="3296465" cy="2797549"/>
      </dsp:txXfrm>
    </dsp:sp>
    <dsp:sp modelId="{8721B25F-C506-BB41-BC1A-6DABF23DE877}">
      <dsp:nvSpPr>
        <dsp:cNvPr id="0" name=""/>
        <dsp:cNvSpPr/>
      </dsp:nvSpPr>
      <dsp:spPr>
        <a:xfrm>
          <a:off x="5571392" y="-58817"/>
          <a:ext cx="3203329" cy="3725017"/>
        </a:xfrm>
        <a:prstGeom prst="circularArrow">
          <a:avLst>
            <a:gd name="adj1" fmla="val 2454"/>
            <a:gd name="adj2" fmla="val 297108"/>
            <a:gd name="adj3" fmla="val 19052883"/>
            <a:gd name="adj4" fmla="val 12101013"/>
            <a:gd name="adj5" fmla="val 28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4631A-5002-8041-BB30-7F5AE2190E8E}">
      <dsp:nvSpPr>
        <dsp:cNvPr id="0" name=""/>
        <dsp:cNvSpPr/>
      </dsp:nvSpPr>
      <dsp:spPr>
        <a:xfrm>
          <a:off x="4571010" y="1351486"/>
          <a:ext cx="2558106" cy="101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2. </a:t>
          </a:r>
          <a:r>
            <a:rPr lang="en-US" sz="2900" kern="1200" dirty="0" err="1"/>
            <a:t>Gestión</a:t>
          </a:r>
          <a:r>
            <a:rPr lang="en-US" sz="2900" kern="1200" dirty="0"/>
            <a:t> de </a:t>
          </a:r>
          <a:r>
            <a:rPr lang="en-US" sz="2900" kern="1200" dirty="0" err="1"/>
            <a:t>datos</a:t>
          </a:r>
          <a:endParaRPr lang="en-US" sz="2900" kern="1200" dirty="0"/>
        </a:p>
      </dsp:txBody>
      <dsp:txXfrm>
        <a:off x="4600805" y="1381281"/>
        <a:ext cx="2498516" cy="957684"/>
      </dsp:txXfrm>
    </dsp:sp>
    <dsp:sp modelId="{D464FD44-E82A-8A43-B72D-CA2E3A2BBEBB}">
      <dsp:nvSpPr>
        <dsp:cNvPr id="0" name=""/>
        <dsp:cNvSpPr/>
      </dsp:nvSpPr>
      <dsp:spPr>
        <a:xfrm>
          <a:off x="7564435" y="810297"/>
          <a:ext cx="3254294" cy="364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Segregar</a:t>
          </a:r>
          <a:r>
            <a:rPr lang="en-US" sz="1800" kern="1200" dirty="0"/>
            <a:t> el set de </a:t>
          </a:r>
          <a:r>
            <a:rPr lang="en-US" sz="1800" kern="1200" dirty="0" err="1"/>
            <a:t>datos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entrenamiento</a:t>
          </a:r>
          <a:r>
            <a:rPr lang="en-US" sz="1800" kern="1200" dirty="0"/>
            <a:t> y </a:t>
          </a:r>
          <a:r>
            <a:rPr lang="en-US" sz="1800" kern="1200" dirty="0" err="1"/>
            <a:t>prueba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Construir</a:t>
          </a:r>
          <a:r>
            <a:rPr lang="en-US" sz="1800" kern="1200" dirty="0"/>
            <a:t> un </a:t>
          </a:r>
          <a:r>
            <a:rPr lang="en-US" sz="1800" kern="1200" dirty="0" err="1"/>
            <a:t>modelo</a:t>
          </a:r>
          <a:r>
            <a:rPr lang="en-US" sz="1800" kern="1200" dirty="0"/>
            <a:t> </a:t>
          </a:r>
          <a:r>
            <a:rPr lang="en-US" sz="1800" kern="1200" dirty="0" err="1"/>
            <a:t>analítico</a:t>
          </a:r>
          <a:r>
            <a:rPr lang="en-US" sz="1800" kern="1200" dirty="0"/>
            <a:t> con </a:t>
          </a:r>
          <a:r>
            <a:rPr lang="en-US" sz="1800" kern="1200" dirty="0" err="1"/>
            <a:t>tres</a:t>
          </a:r>
          <a:r>
            <a:rPr lang="en-US" sz="1800" kern="1200" dirty="0"/>
            <a:t> </a:t>
          </a:r>
          <a:r>
            <a:rPr lang="en-US" sz="1800" kern="1200" dirty="0" err="1"/>
            <a:t>algoritmos</a:t>
          </a:r>
          <a:r>
            <a:rPr lang="en-US" sz="1800" kern="1200" dirty="0"/>
            <a:t>: </a:t>
          </a:r>
          <a:r>
            <a:rPr lang="en-US" sz="1800" kern="1200" dirty="0" err="1"/>
            <a:t>suport</a:t>
          </a:r>
          <a:r>
            <a:rPr lang="en-US" sz="1800" kern="1200" dirty="0"/>
            <a:t> vector machine, random forest y C50.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El </a:t>
          </a:r>
          <a:r>
            <a:rPr lang="en-US" sz="1800" kern="1200" dirty="0" err="1"/>
            <a:t>trabajo</a:t>
          </a:r>
          <a:r>
            <a:rPr lang="en-US" sz="1800" kern="1200" dirty="0"/>
            <a:t> </a:t>
          </a:r>
          <a:r>
            <a:rPr lang="en-US" sz="1800" kern="1200" dirty="0" err="1"/>
            <a:t>prodría</a:t>
          </a:r>
          <a:r>
            <a:rPr lang="en-US" sz="1800" kern="1200" dirty="0"/>
            <a:t> </a:t>
          </a:r>
          <a:r>
            <a:rPr lang="en-US" sz="1800" kern="1200" dirty="0" err="1"/>
            <a:t>tener</a:t>
          </a:r>
          <a:r>
            <a:rPr lang="en-US" sz="1800" kern="1200" dirty="0"/>
            <a:t> dos </a:t>
          </a:r>
          <a:r>
            <a:rPr lang="en-US" sz="1800" kern="1200" dirty="0" err="1"/>
            <a:t>componentes</a:t>
          </a:r>
          <a:r>
            <a:rPr lang="en-US" sz="1800" kern="1200" dirty="0"/>
            <a:t>: a) </a:t>
          </a:r>
          <a:r>
            <a:rPr lang="en-US" sz="1800" kern="1200" dirty="0" err="1"/>
            <a:t>clasificación</a:t>
          </a:r>
          <a:r>
            <a:rPr lang="en-US" sz="1800" kern="1200" dirty="0"/>
            <a:t>: </a:t>
          </a:r>
          <a:r>
            <a:rPr lang="en-US" sz="1800" kern="1200" dirty="0" err="1"/>
            <a:t>cliente</a:t>
          </a:r>
          <a:r>
            <a:rPr lang="en-US" sz="1800" kern="1200" dirty="0"/>
            <a:t> </a:t>
          </a:r>
          <a:r>
            <a:rPr lang="en-US" sz="1800" kern="1200" dirty="0" err="1"/>
            <a:t>pagará</a:t>
          </a:r>
          <a:r>
            <a:rPr lang="en-US" sz="1800" kern="1200" dirty="0"/>
            <a:t> (SI o NO) y b) </a:t>
          </a:r>
          <a:r>
            <a:rPr lang="en-US" sz="1800" kern="1200" dirty="0" err="1"/>
            <a:t>probabilidad</a:t>
          </a:r>
          <a:r>
            <a:rPr lang="en-US" sz="1800" kern="1200" dirty="0"/>
            <a:t> de </a:t>
          </a:r>
          <a:r>
            <a:rPr lang="en-US" sz="1800" kern="1200" dirty="0" err="1"/>
            <a:t>riesgo</a:t>
          </a:r>
          <a:r>
            <a:rPr lang="en-US" sz="1800" kern="1200" dirty="0"/>
            <a:t> de no </a:t>
          </a:r>
          <a:r>
            <a:rPr lang="en-US" sz="1800" kern="1200" dirty="0" err="1"/>
            <a:t>pago</a:t>
          </a:r>
          <a:r>
            <a:rPr lang="en-US" sz="1800" kern="1200" dirty="0"/>
            <a:t> (</a:t>
          </a:r>
          <a:r>
            <a:rPr lang="en-US" sz="1800" kern="1200" dirty="0" err="1"/>
            <a:t>fecha</a:t>
          </a:r>
          <a:r>
            <a:rPr lang="en-US" sz="1800" kern="1200" dirty="0"/>
            <a:t>).</a:t>
          </a:r>
        </a:p>
      </dsp:txBody>
      <dsp:txXfrm>
        <a:off x="7648375" y="894237"/>
        <a:ext cx="3086414" cy="2698051"/>
      </dsp:txXfrm>
    </dsp:sp>
    <dsp:sp modelId="{D7E59354-7AD5-3341-B2DC-44DB62986E0C}">
      <dsp:nvSpPr>
        <dsp:cNvPr id="0" name=""/>
        <dsp:cNvSpPr/>
      </dsp:nvSpPr>
      <dsp:spPr>
        <a:xfrm>
          <a:off x="8392174" y="4356803"/>
          <a:ext cx="2558106" cy="101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3. </a:t>
          </a:r>
          <a:r>
            <a:rPr lang="en-US" sz="2900" kern="1200" dirty="0" err="1"/>
            <a:t>Construcción</a:t>
          </a:r>
          <a:r>
            <a:rPr lang="en-US" sz="2900" kern="1200" dirty="0"/>
            <a:t> de </a:t>
          </a:r>
          <a:r>
            <a:rPr lang="en-US" sz="2900" kern="1200" dirty="0" err="1"/>
            <a:t>modelo</a:t>
          </a:r>
          <a:endParaRPr lang="en-US" sz="2900" kern="1200" dirty="0"/>
        </a:p>
      </dsp:txBody>
      <dsp:txXfrm>
        <a:off x="8421969" y="4386598"/>
        <a:ext cx="2498516" cy="957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9732B-3E8D-8B43-B294-81ACB0821A82}">
      <dsp:nvSpPr>
        <dsp:cNvPr id="0" name=""/>
        <dsp:cNvSpPr/>
      </dsp:nvSpPr>
      <dsp:spPr>
        <a:xfrm>
          <a:off x="1076" y="1958144"/>
          <a:ext cx="3153392" cy="260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Evaluar</a:t>
          </a:r>
          <a:r>
            <a:rPr lang="en-US" sz="2000" kern="1200" dirty="0"/>
            <a:t> las </a:t>
          </a:r>
          <a:r>
            <a:rPr lang="en-US" sz="2000" kern="1200" dirty="0" err="1"/>
            <a:t>métricas</a:t>
          </a:r>
          <a:r>
            <a:rPr lang="en-US" sz="2000" kern="1200" dirty="0"/>
            <a:t> de los </a:t>
          </a:r>
          <a:r>
            <a:rPr lang="en-US" sz="2000" kern="1200" dirty="0" err="1"/>
            <a:t>modelos</a:t>
          </a:r>
          <a:r>
            <a:rPr lang="en-US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Seleccionar</a:t>
          </a:r>
          <a:r>
            <a:rPr lang="en-US" sz="2000" kern="1200" dirty="0"/>
            <a:t> el </a:t>
          </a:r>
          <a:r>
            <a:rPr lang="en-US" sz="2000" kern="1200" dirty="0" err="1"/>
            <a:t>modelo</a:t>
          </a:r>
          <a:r>
            <a:rPr lang="en-US" sz="2000" kern="1200" dirty="0"/>
            <a:t> </a:t>
          </a:r>
          <a:r>
            <a:rPr lang="en-US" sz="2000" kern="1200" dirty="0" err="1"/>
            <a:t>idóneo</a:t>
          </a:r>
          <a:r>
            <a:rPr lang="en-US" sz="2000" kern="1200" dirty="0"/>
            <a:t> </a:t>
          </a:r>
          <a:r>
            <a:rPr lang="en-US" sz="2000" kern="1200" dirty="0" err="1"/>
            <a:t>según</a:t>
          </a:r>
          <a:r>
            <a:rPr lang="en-US" sz="2000" kern="1200" dirty="0"/>
            <a:t> </a:t>
          </a:r>
          <a:r>
            <a:rPr lang="en-US" sz="2000" kern="1200" dirty="0" err="1"/>
            <a:t>rendimiento</a:t>
          </a:r>
          <a:r>
            <a:rPr lang="en-US" sz="2000" kern="1200" dirty="0"/>
            <a:t>.</a:t>
          </a:r>
        </a:p>
      </dsp:txBody>
      <dsp:txXfrm>
        <a:off x="60930" y="2017998"/>
        <a:ext cx="3033684" cy="1923847"/>
      </dsp:txXfrm>
    </dsp:sp>
    <dsp:sp modelId="{3E6730D4-17C8-9048-B9BD-DD1C951A3947}">
      <dsp:nvSpPr>
        <dsp:cNvPr id="0" name=""/>
        <dsp:cNvSpPr/>
      </dsp:nvSpPr>
      <dsp:spPr>
        <a:xfrm>
          <a:off x="1788309" y="2631857"/>
          <a:ext cx="3397445" cy="3397445"/>
        </a:xfrm>
        <a:prstGeom prst="leftCircularArrow">
          <a:avLst>
            <a:gd name="adj1" fmla="val 2920"/>
            <a:gd name="adj2" fmla="val 357377"/>
            <a:gd name="adj3" fmla="val 2132888"/>
            <a:gd name="adj4" fmla="val 9024489"/>
            <a:gd name="adj5" fmla="val 34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5C80D-4A9D-4640-9619-57EFB5FE5ABA}">
      <dsp:nvSpPr>
        <dsp:cNvPr id="0" name=""/>
        <dsp:cNvSpPr/>
      </dsp:nvSpPr>
      <dsp:spPr>
        <a:xfrm>
          <a:off x="701830" y="4001700"/>
          <a:ext cx="2803015" cy="111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</a:t>
          </a:r>
          <a:r>
            <a:rPr lang="en-US" sz="2800" kern="1200" dirty="0" err="1"/>
            <a:t>Evaluación</a:t>
          </a:r>
          <a:r>
            <a:rPr lang="en-US" sz="2800" kern="1200" dirty="0"/>
            <a:t> de </a:t>
          </a:r>
          <a:r>
            <a:rPr lang="en-US" sz="2800" kern="1200" dirty="0" err="1"/>
            <a:t>modelo</a:t>
          </a:r>
          <a:endParaRPr lang="en-US" sz="2800" kern="1200" dirty="0"/>
        </a:p>
      </dsp:txBody>
      <dsp:txXfrm>
        <a:off x="734477" y="4034347"/>
        <a:ext cx="2737721" cy="1049372"/>
      </dsp:txXfrm>
    </dsp:sp>
    <dsp:sp modelId="{AA3C7855-CF84-2148-A92A-62A8804D50FF}">
      <dsp:nvSpPr>
        <dsp:cNvPr id="0" name=""/>
        <dsp:cNvSpPr/>
      </dsp:nvSpPr>
      <dsp:spPr>
        <a:xfrm>
          <a:off x="3977264" y="1958144"/>
          <a:ext cx="3153392" cy="260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Analizar</a:t>
          </a:r>
          <a:r>
            <a:rPr lang="en-US" sz="2000" kern="1200" dirty="0"/>
            <a:t> y </a:t>
          </a:r>
          <a:r>
            <a:rPr lang="en-US" sz="2000" kern="1200" dirty="0" err="1"/>
            <a:t>presentar</a:t>
          </a:r>
          <a:r>
            <a:rPr lang="en-US" sz="2000" kern="1200" dirty="0"/>
            <a:t> los </a:t>
          </a:r>
          <a:r>
            <a:rPr lang="en-US" sz="2000" kern="1200" dirty="0" err="1"/>
            <a:t>resultados</a:t>
          </a:r>
          <a:r>
            <a:rPr lang="en-US" sz="2000" kern="1200" dirty="0"/>
            <a:t> para el </a:t>
          </a:r>
          <a:r>
            <a:rPr lang="en-US" sz="2000" kern="1200" dirty="0" err="1"/>
            <a:t>cliente</a:t>
          </a:r>
          <a:r>
            <a:rPr lang="en-US" sz="2000" kern="1200" dirty="0"/>
            <a:t>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4037118" y="2575332"/>
        <a:ext cx="3033684" cy="1923847"/>
      </dsp:txXfrm>
    </dsp:sp>
    <dsp:sp modelId="{23D0EF7D-C21C-6143-B847-38518C92DA12}">
      <dsp:nvSpPr>
        <dsp:cNvPr id="0" name=""/>
        <dsp:cNvSpPr/>
      </dsp:nvSpPr>
      <dsp:spPr>
        <a:xfrm>
          <a:off x="5769585" y="322800"/>
          <a:ext cx="3814745" cy="3814745"/>
        </a:xfrm>
        <a:prstGeom prst="circularArrow">
          <a:avLst>
            <a:gd name="adj1" fmla="val 2601"/>
            <a:gd name="adj2" fmla="val 315918"/>
            <a:gd name="adj3" fmla="val 19379318"/>
            <a:gd name="adj4" fmla="val 12446257"/>
            <a:gd name="adj5" fmla="val 30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D017-5C70-4849-B91E-C7DC3D481CDA}">
      <dsp:nvSpPr>
        <dsp:cNvPr id="0" name=""/>
        <dsp:cNvSpPr/>
      </dsp:nvSpPr>
      <dsp:spPr>
        <a:xfrm>
          <a:off x="4678018" y="1400811"/>
          <a:ext cx="2803015" cy="111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5. </a:t>
          </a:r>
          <a:r>
            <a:rPr lang="en-US" sz="2800" kern="1200" dirty="0" err="1"/>
            <a:t>Presentación</a:t>
          </a:r>
          <a:r>
            <a:rPr lang="en-US" sz="2800" kern="1200" dirty="0"/>
            <a:t> de </a:t>
          </a:r>
          <a:r>
            <a:rPr lang="en-US" sz="2800" kern="1200" dirty="0" err="1"/>
            <a:t>resultados</a:t>
          </a:r>
          <a:endParaRPr lang="en-US" sz="2800" kern="1200" dirty="0"/>
        </a:p>
      </dsp:txBody>
      <dsp:txXfrm>
        <a:off x="4710665" y="1433458"/>
        <a:ext cx="2737721" cy="1049372"/>
      </dsp:txXfrm>
    </dsp:sp>
    <dsp:sp modelId="{179D087D-4DDC-7247-A8FB-9D1F09F96874}">
      <dsp:nvSpPr>
        <dsp:cNvPr id="0" name=""/>
        <dsp:cNvSpPr/>
      </dsp:nvSpPr>
      <dsp:spPr>
        <a:xfrm>
          <a:off x="7963731" y="1840479"/>
          <a:ext cx="3153392" cy="260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Una </a:t>
          </a:r>
          <a:r>
            <a:rPr lang="en-US" sz="2000" kern="1200" dirty="0" err="1"/>
            <a:t>vez</a:t>
          </a:r>
          <a:r>
            <a:rPr lang="en-US" sz="2000" kern="1200" dirty="0"/>
            <a:t> </a:t>
          </a:r>
          <a:r>
            <a:rPr lang="en-US" sz="2000" kern="1200" dirty="0" err="1"/>
            <a:t>satisfecho</a:t>
          </a:r>
          <a:r>
            <a:rPr lang="en-US" sz="2000" kern="1200" dirty="0"/>
            <a:t> el </a:t>
          </a:r>
          <a:r>
            <a:rPr lang="en-US" sz="2000" kern="1200" dirty="0" err="1"/>
            <a:t>cliente</a:t>
          </a:r>
          <a:r>
            <a:rPr lang="en-US" sz="2000" kern="1200" dirty="0"/>
            <a:t> con los </a:t>
          </a:r>
          <a:r>
            <a:rPr lang="en-US" sz="2000" kern="1200" dirty="0" err="1"/>
            <a:t>resultados</a:t>
          </a:r>
          <a:r>
            <a:rPr lang="en-US" sz="2000" kern="1200" dirty="0"/>
            <a:t> </a:t>
          </a:r>
          <a:r>
            <a:rPr lang="en-US" sz="2000" kern="1200" dirty="0" err="1"/>
            <a:t>presentados</a:t>
          </a:r>
          <a:r>
            <a:rPr lang="en-US" sz="2000" kern="1200" dirty="0"/>
            <a:t>, se </a:t>
          </a:r>
          <a:r>
            <a:rPr lang="en-US" sz="2000" kern="1200" dirty="0" err="1"/>
            <a:t>coordina</a:t>
          </a:r>
          <a:r>
            <a:rPr lang="en-US" sz="2000" kern="1200" dirty="0"/>
            <a:t> con las </a:t>
          </a:r>
          <a:r>
            <a:rPr lang="en-US" sz="2000" kern="1200" dirty="0" err="1"/>
            <a:t>áreas</a:t>
          </a:r>
          <a:r>
            <a:rPr lang="en-US" sz="2000" kern="1200" dirty="0"/>
            <a:t> </a:t>
          </a:r>
          <a:r>
            <a:rPr lang="en-US" sz="2000" kern="1200" dirty="0" err="1"/>
            <a:t>técnicas</a:t>
          </a:r>
          <a:r>
            <a:rPr lang="en-US" sz="2000" kern="1200" dirty="0"/>
            <a:t> para la </a:t>
          </a:r>
          <a:r>
            <a:rPr lang="en-US" sz="2000" kern="1200" dirty="0" err="1"/>
            <a:t>implementación</a:t>
          </a:r>
          <a:r>
            <a:rPr lang="en-US" sz="2000" kern="1200" dirty="0"/>
            <a:t> de los </a:t>
          </a:r>
          <a:r>
            <a:rPr lang="en-US" sz="2000" kern="1200" dirty="0" err="1"/>
            <a:t>modelos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producción</a:t>
          </a:r>
          <a:r>
            <a:rPr lang="en-US" sz="2000" kern="1200" dirty="0"/>
            <a:t>.</a:t>
          </a:r>
        </a:p>
      </dsp:txBody>
      <dsp:txXfrm>
        <a:off x="8023585" y="1900333"/>
        <a:ext cx="3033684" cy="1923847"/>
      </dsp:txXfrm>
    </dsp:sp>
    <dsp:sp modelId="{13F042F2-D175-3345-BE64-04B06B27EEAB}">
      <dsp:nvSpPr>
        <dsp:cNvPr id="0" name=""/>
        <dsp:cNvSpPr/>
      </dsp:nvSpPr>
      <dsp:spPr>
        <a:xfrm>
          <a:off x="8271635" y="4015274"/>
          <a:ext cx="3088166" cy="1256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6. </a:t>
          </a:r>
          <a:r>
            <a:rPr lang="en-US" sz="2800" kern="1200" dirty="0" err="1"/>
            <a:t>Implementación</a:t>
          </a:r>
          <a:r>
            <a:rPr lang="en-US" sz="2800" kern="1200" dirty="0"/>
            <a:t> y </a:t>
          </a:r>
          <a:r>
            <a:rPr lang="en-US" sz="2800" kern="1200" dirty="0" err="1"/>
            <a:t>mantenimiento</a:t>
          </a:r>
          <a:endParaRPr lang="en-US" sz="2800" kern="1200" dirty="0"/>
        </a:p>
      </dsp:txBody>
      <dsp:txXfrm>
        <a:off x="8308439" y="4052078"/>
        <a:ext cx="3014558" cy="1182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54D49-BA8B-634D-85B0-A0A75FC63FA3}">
      <dsp:nvSpPr>
        <dsp:cNvPr id="0" name=""/>
        <dsp:cNvSpPr/>
      </dsp:nvSpPr>
      <dsp:spPr>
        <a:xfrm>
          <a:off x="3140800" y="889956"/>
          <a:ext cx="4785409" cy="3906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Probabilidad</a:t>
          </a:r>
          <a:r>
            <a:rPr lang="en-US" sz="5000" kern="1200" dirty="0"/>
            <a:t> de </a:t>
          </a:r>
          <a:r>
            <a:rPr lang="en-US" sz="5000" kern="1200" dirty="0" err="1"/>
            <a:t>pago</a:t>
          </a:r>
          <a:r>
            <a:rPr lang="en-US" sz="5000" kern="1200" dirty="0"/>
            <a:t> de </a:t>
          </a:r>
          <a:r>
            <a:rPr lang="en-US" sz="5000" kern="1200" dirty="0" err="1"/>
            <a:t>clientes</a:t>
          </a:r>
          <a:endParaRPr lang="en-US" sz="5000" kern="1200" dirty="0"/>
        </a:p>
      </dsp:txBody>
      <dsp:txXfrm>
        <a:off x="3841607" y="1462043"/>
        <a:ext cx="3383795" cy="2762283"/>
      </dsp:txXfrm>
    </dsp:sp>
    <dsp:sp modelId="{7132F961-6C65-B94B-9BF4-E4E5F6695A05}">
      <dsp:nvSpPr>
        <dsp:cNvPr id="0" name=""/>
        <dsp:cNvSpPr/>
      </dsp:nvSpPr>
      <dsp:spPr>
        <a:xfrm>
          <a:off x="127463" y="1638494"/>
          <a:ext cx="3729655" cy="2456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Cliente</a:t>
          </a:r>
          <a:r>
            <a:rPr lang="en-US" sz="2800" kern="1200" dirty="0"/>
            <a:t> </a:t>
          </a:r>
          <a:r>
            <a:rPr lang="en-US" sz="2800" kern="1200" dirty="0" err="1"/>
            <a:t>pagará</a:t>
          </a:r>
          <a:r>
            <a:rPr lang="en-US" sz="2800" kern="1200" dirty="0"/>
            <a:t> </a:t>
          </a:r>
          <a:r>
            <a:rPr lang="en-US" sz="2800" kern="1200" dirty="0" err="1"/>
            <a:t>próximo</a:t>
          </a:r>
          <a:r>
            <a:rPr lang="en-US" sz="2800" kern="1200" dirty="0"/>
            <a:t> </a:t>
          </a:r>
          <a:r>
            <a:rPr lang="en-US" sz="2800" kern="1200" dirty="0" err="1"/>
            <a:t>mes</a:t>
          </a:r>
          <a:r>
            <a:rPr lang="en-US" sz="2800" kern="1200" dirty="0"/>
            <a:t>: SI o NO</a:t>
          </a:r>
        </a:p>
      </dsp:txBody>
      <dsp:txXfrm>
        <a:off x="673658" y="1998247"/>
        <a:ext cx="2637265" cy="1737044"/>
      </dsp:txXfrm>
    </dsp:sp>
    <dsp:sp modelId="{CF84227A-FA05-FE43-B929-B3E54A9F51B6}">
      <dsp:nvSpPr>
        <dsp:cNvPr id="0" name=""/>
        <dsp:cNvSpPr/>
      </dsp:nvSpPr>
      <dsp:spPr>
        <a:xfrm>
          <a:off x="7115684" y="1646857"/>
          <a:ext cx="3951325" cy="2412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Probabilidad</a:t>
          </a:r>
          <a:r>
            <a:rPr lang="en-US" sz="2800" kern="1200" dirty="0"/>
            <a:t> de </a:t>
          </a:r>
          <a:r>
            <a:rPr lang="en-US" sz="2800" kern="1200" dirty="0" err="1"/>
            <a:t>riesgo</a:t>
          </a:r>
          <a:r>
            <a:rPr lang="en-US" sz="2800" kern="1200" dirty="0"/>
            <a:t> de </a:t>
          </a:r>
          <a:r>
            <a:rPr lang="en-US" sz="2800" kern="1200" dirty="0" err="1"/>
            <a:t>pago</a:t>
          </a:r>
          <a:r>
            <a:rPr lang="en-US" sz="2800" kern="1200" dirty="0"/>
            <a:t> </a:t>
          </a:r>
          <a:r>
            <a:rPr lang="en-US" sz="2800" kern="1200" dirty="0" err="1"/>
            <a:t>futuro</a:t>
          </a:r>
          <a:r>
            <a:rPr lang="en-US" sz="2800" kern="1200" dirty="0"/>
            <a:t>: SI o NO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(</a:t>
          </a:r>
          <a:r>
            <a:rPr lang="en-US" sz="2800" kern="1200" dirty="0" err="1"/>
            <a:t>Fecha</a:t>
          </a:r>
          <a:r>
            <a:rPr lang="en-US" sz="2800" kern="1200" dirty="0"/>
            <a:t> </a:t>
          </a:r>
          <a:r>
            <a:rPr lang="en-US" sz="2800" kern="1200" dirty="0" err="1"/>
            <a:t>en</a:t>
          </a:r>
          <a:r>
            <a:rPr lang="en-US" sz="2800" kern="1200" dirty="0"/>
            <a:t> </a:t>
          </a:r>
          <a:r>
            <a:rPr lang="en-US" sz="2800" kern="1200" dirty="0" err="1"/>
            <a:t>caso</a:t>
          </a:r>
          <a:r>
            <a:rPr lang="en-US" sz="2800" kern="1200" dirty="0"/>
            <a:t> de que SI)</a:t>
          </a:r>
        </a:p>
      </dsp:txBody>
      <dsp:txXfrm>
        <a:off x="7694342" y="2000208"/>
        <a:ext cx="2794009" cy="1706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C457-13C0-6B4B-855D-4B9749D96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FEC8-3C54-354F-B4BD-7C9C20EDF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C311-4870-2841-9AB2-804653AD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562C-C1B0-3C48-A287-78A779B6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ACBF-9737-BB4A-84DC-5EBF04E8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2069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997-531B-5243-9194-1BD2E9A8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E3EB-B1DA-0B4E-905C-8571B7B9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FDCD-150C-0F41-949D-EBC5F4C2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F066-D83E-9F42-B461-4254707C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533B-A054-474C-BB63-62A66E7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54957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A353-2A77-1542-87B3-F500CEBD4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B793-4BF8-D147-9E38-AF2EA02D0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1D8F-85E7-8A48-A70F-D0276658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E2DC-DA94-9D4C-9DF6-1D58A73D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5427-A730-FD41-A2C3-FFFBF80D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27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C8B6-89C5-384B-BE4B-827A0DC8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E84C-1E61-8C40-BEF4-B437CEAD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7FAF-7896-8147-9386-3269E02A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8BED-C1E9-A546-971B-C328C537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7A8B-F091-514A-967F-97A025FF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892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CB25-4BD7-304B-BB59-9876C129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39FA-F5CF-CD40-A83B-2FB21042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9FE2-4019-414F-B22F-3367E8F7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657D-3143-2B49-BEE9-3851655D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11CD-E25C-E44D-9F99-89168F6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37911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043B-14F3-0545-A70C-6B176F68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3626-05E3-5944-96A9-441B65F0D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94D6-4CB0-8F40-9A53-E592E0AE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AE55-92D8-7A43-9B03-BDB641C5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58C9-2E2C-9545-9112-E2F9136B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65E63-BB97-D548-AB60-8EF75E24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01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B06F-ABAE-9D4D-B763-034E643A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A888-A309-634E-9105-DDF24F70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664E1-B29A-6C42-88D0-0D1E413BB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ADA73-D112-6B43-85C0-3BF3EE65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5A111-5E99-F542-8929-EE649E19E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7789C-C384-DC4B-B5DE-391D8916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5B106-C2BA-F144-A153-1F2BFFC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CF0B6-9B5A-F845-B583-E0D7378E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69653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64E2-0C7A-D34B-833F-79B6AC99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3F47-F399-9249-9F7E-AC83CF3D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2087B-C522-DA44-B195-225484A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97E5B-EE84-4547-9A64-C8C02159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20729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898AA-780F-424C-A8B9-E00439D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1F94F-6757-9042-A2BD-7FDAF963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D9C73-0469-C743-9509-7E2EEEB8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1120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973-A821-3E47-B1EC-68E0DA59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7700-32C5-F449-9539-2F57904B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C789-7C3B-C64A-B462-EAA9D10A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5539-46A1-534E-87DE-D08CB9A5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EBF1A-8D81-3A49-A1CC-DBBE7A95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A049-A04D-8C4A-86E0-E773B7F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25185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64BD-708D-6540-B2B1-238C7C7D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0EEDA-0257-9D4B-8D8F-09D583A88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1CC71-1EB2-464D-9E04-68985C17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063DD-E79D-B54E-A3CF-8F2C15D0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53CE-7ACA-0E42-8DB6-D3C9D34F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BF4E-743E-D743-8126-687A8B7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576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76BB7-BDC6-C041-8E0C-2E7FCC06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2E9B-CDAF-4042-B623-F98ED622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EFE1-ADFC-0049-8441-A7C7BCB85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E16D-82DB-C34C-8788-50EFBC59F757}" type="datetimeFigureOut">
              <a:rPr lang="en-CR" smtClean="0"/>
              <a:t>2/24/20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5B56B-51D4-5046-B104-936ED4733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B00C-662D-934E-BEB9-D75260B2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38DF-D814-D94E-9ED1-B718F00491D2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70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tif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2B6EB-F6E9-1345-A9CF-18A07324CADD}"/>
              </a:ext>
            </a:extLst>
          </p:cNvPr>
          <p:cNvSpPr txBox="1"/>
          <p:nvPr/>
        </p:nvSpPr>
        <p:spPr>
          <a:xfrm>
            <a:off x="1064029" y="914401"/>
            <a:ext cx="99420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R" sz="5400" b="1" dirty="0"/>
              <a:t>Marco orientador para proceso de ciencia de datos</a:t>
            </a:r>
          </a:p>
          <a:p>
            <a:pPr algn="ctr"/>
            <a:r>
              <a:rPr lang="en-CR" sz="5400" b="1" dirty="0"/>
              <a:t>Propuesta</a:t>
            </a:r>
          </a:p>
          <a:p>
            <a:pPr algn="ctr"/>
            <a:endParaRPr lang="en-CR" b="1" dirty="0"/>
          </a:p>
          <a:p>
            <a:pPr algn="ctr"/>
            <a:endParaRPr lang="en-CR" b="1" dirty="0"/>
          </a:p>
          <a:p>
            <a:pPr algn="ctr"/>
            <a:r>
              <a:rPr lang="en-CR" sz="2800" dirty="0"/>
              <a:t>Esteban Llaguno</a:t>
            </a:r>
          </a:p>
          <a:p>
            <a:pPr algn="ctr"/>
            <a:endParaRPr lang="en-CR" sz="2800" dirty="0"/>
          </a:p>
          <a:p>
            <a:pPr algn="ctr"/>
            <a:r>
              <a:rPr lang="en-CR" sz="2800" dirty="0"/>
              <a:t>Febrero 2020</a:t>
            </a:r>
          </a:p>
        </p:txBody>
      </p:sp>
    </p:spTree>
    <p:extLst>
      <p:ext uri="{BB962C8B-B14F-4D97-AF65-F5344CB8AC3E}">
        <p14:creationId xmlns:p14="http://schemas.microsoft.com/office/powerpoint/2010/main" val="271850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EC3FD68-123D-E34E-B296-CDD0FBC4E565}"/>
              </a:ext>
            </a:extLst>
          </p:cNvPr>
          <p:cNvGrpSpPr/>
          <p:nvPr/>
        </p:nvGrpSpPr>
        <p:grpSpPr>
          <a:xfrm>
            <a:off x="2277315" y="1206269"/>
            <a:ext cx="8381242" cy="5537452"/>
            <a:chOff x="2277315" y="1206269"/>
            <a:chExt cx="8381242" cy="5537452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0E8B9E03-882B-6545-910E-AD0E3F926A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3565176"/>
                </p:ext>
              </p:extLst>
            </p:nvPr>
          </p:nvGraphicFramePr>
          <p:xfrm>
            <a:off x="2277315" y="1206269"/>
            <a:ext cx="8381242" cy="55374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6518EA-2ECD-BA4B-B85E-FD390E22F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2957" y="1724029"/>
              <a:ext cx="435205" cy="35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4ADF82-22B4-9D46-A7E6-4C764CE928B2}"/>
                </a:ext>
              </a:extLst>
            </p:cNvPr>
            <p:cNvCxnSpPr>
              <a:cxnSpLocks/>
            </p:cNvCxnSpPr>
            <p:nvPr/>
          </p:nvCxnSpPr>
          <p:spPr>
            <a:xfrm>
              <a:off x="4065374" y="3630304"/>
              <a:ext cx="0" cy="63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870053C-89DD-694E-9A31-706E3F4A8A59}"/>
                </a:ext>
              </a:extLst>
            </p:cNvPr>
            <p:cNvCxnSpPr>
              <a:cxnSpLocks/>
            </p:cNvCxnSpPr>
            <p:nvPr/>
          </p:nvCxnSpPr>
          <p:spPr>
            <a:xfrm>
              <a:off x="4982957" y="5937718"/>
              <a:ext cx="598977" cy="325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B26FB-367E-E44A-AF9C-8189FFDE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203" y="5897282"/>
              <a:ext cx="566170" cy="31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68B4F28-B487-4E4C-A946-C649B33BF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4064" y="3579832"/>
              <a:ext cx="0" cy="773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D710AD-B394-8D46-9A3F-51A738DA7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2611" y="1642144"/>
              <a:ext cx="566170" cy="445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A79372-BC9F-4340-B313-35DBE873DEA1}"/>
              </a:ext>
            </a:extLst>
          </p:cNvPr>
          <p:cNvSpPr txBox="1"/>
          <p:nvPr/>
        </p:nvSpPr>
        <p:spPr>
          <a:xfrm>
            <a:off x="304800" y="114279"/>
            <a:ext cx="1188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R" sz="3200" b="1" dirty="0"/>
              <a:t>I. Ciclo de vida de proyecto de ciencia de datos</a:t>
            </a:r>
          </a:p>
          <a:p>
            <a:pPr algn="ctr"/>
            <a:r>
              <a:rPr lang="en-CR" dirty="0"/>
              <a:t>Zumel, Nina and Mount, John. (2020). </a:t>
            </a:r>
            <a:r>
              <a:rPr lang="en-CR" i="1" dirty="0"/>
              <a:t>Practical data science with R </a:t>
            </a:r>
            <a:r>
              <a:rPr lang="en-CR" dirty="0"/>
              <a:t>(second edition). New York: Manning Publications Co.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2E671-64D6-594E-BACE-0B159FF58B02}"/>
              </a:ext>
            </a:extLst>
          </p:cNvPr>
          <p:cNvGrpSpPr/>
          <p:nvPr/>
        </p:nvGrpSpPr>
        <p:grpSpPr>
          <a:xfrm>
            <a:off x="1287035" y="1301331"/>
            <a:ext cx="10322014" cy="5291485"/>
            <a:chOff x="1132019" y="1279774"/>
            <a:chExt cx="10322014" cy="52914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0FCE3-F8B8-234E-A465-CF363D5AB64B}"/>
                </a:ext>
              </a:extLst>
            </p:cNvPr>
            <p:cNvSpPr txBox="1"/>
            <p:nvPr/>
          </p:nvSpPr>
          <p:spPr>
            <a:xfrm>
              <a:off x="7497375" y="1279774"/>
              <a:ext cx="2707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R" sz="1400" dirty="0"/>
                <a:t>¿Cuál es el problema por resolver?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FEBA0A-3B01-1B44-8622-53624CD129FC}"/>
                </a:ext>
              </a:extLst>
            </p:cNvPr>
            <p:cNvSpPr txBox="1"/>
            <p:nvPr/>
          </p:nvSpPr>
          <p:spPr>
            <a:xfrm>
              <a:off x="9509745" y="2674120"/>
              <a:ext cx="19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R" sz="1400" dirty="0"/>
                <a:t>¿Qué fuentes necesito?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BB9C90-4E87-4844-AD07-C294CB852944}"/>
                </a:ext>
              </a:extLst>
            </p:cNvPr>
            <p:cNvSpPr txBox="1"/>
            <p:nvPr/>
          </p:nvSpPr>
          <p:spPr>
            <a:xfrm>
              <a:off x="9224064" y="4892335"/>
              <a:ext cx="2229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R" sz="1400" dirty="0"/>
                <a:t>Encontrar patrones de datos para una solución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63DAA8-8174-CB42-A203-71E20D295EDC}"/>
                </a:ext>
              </a:extLst>
            </p:cNvPr>
            <p:cNvSpPr txBox="1"/>
            <p:nvPr/>
          </p:nvSpPr>
          <p:spPr>
            <a:xfrm>
              <a:off x="7497375" y="6263482"/>
              <a:ext cx="2704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R" sz="1400" dirty="0"/>
                <a:t>¿El modelo resuelve mi problema?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4541C5-343E-9342-97DB-2250A1E9B1C5}"/>
                </a:ext>
              </a:extLst>
            </p:cNvPr>
            <p:cNvSpPr txBox="1"/>
            <p:nvPr/>
          </p:nvSpPr>
          <p:spPr>
            <a:xfrm>
              <a:off x="1132019" y="4953889"/>
              <a:ext cx="2540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R" sz="1400" dirty="0"/>
                <a:t>¿Establecer si puedo resolver el problema y cómo?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AEF4C8-9781-0B4E-B5E6-E7CEBEF4006F}"/>
                </a:ext>
              </a:extLst>
            </p:cNvPr>
            <p:cNvSpPr txBox="1"/>
            <p:nvPr/>
          </p:nvSpPr>
          <p:spPr>
            <a:xfrm>
              <a:off x="1549277" y="2555777"/>
              <a:ext cx="1804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R" sz="1400" dirty="0"/>
                <a:t>¿Cómo lo implemento en el mundo real ?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8A7874F-0C51-084F-BD57-0BB75F06D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098" y="2677074"/>
            <a:ext cx="2540000" cy="254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D4D915-80EF-E04E-AB8B-FB6F2A780409}"/>
              </a:ext>
            </a:extLst>
          </p:cNvPr>
          <p:cNvSpPr txBox="1"/>
          <p:nvPr/>
        </p:nvSpPr>
        <p:spPr>
          <a:xfrm>
            <a:off x="329486" y="984277"/>
            <a:ext cx="4114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R" sz="3200" b="1" dirty="0">
                <a:solidFill>
                  <a:schemeClr val="accent1"/>
                </a:solidFill>
              </a:rPr>
              <a:t>Realizar ciclo de Zumel y Mount (2020)</a:t>
            </a:r>
          </a:p>
        </p:txBody>
      </p:sp>
    </p:spTree>
    <p:extLst>
      <p:ext uri="{BB962C8B-B14F-4D97-AF65-F5344CB8AC3E}">
        <p14:creationId xmlns:p14="http://schemas.microsoft.com/office/powerpoint/2010/main" val="210431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F6EC59-547B-AE4B-AAB2-03B647C17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862445"/>
              </p:ext>
            </p:extLst>
          </p:nvPr>
        </p:nvGraphicFramePr>
        <p:xfrm>
          <a:off x="619760" y="649834"/>
          <a:ext cx="10952480" cy="6093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1A1A5D-24BB-C642-90C2-3BC7E7521203}"/>
              </a:ext>
            </a:extLst>
          </p:cNvPr>
          <p:cNvSpPr txBox="1"/>
          <p:nvPr/>
        </p:nvSpPr>
        <p:spPr>
          <a:xfrm>
            <a:off x="304800" y="64404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R" sz="3200" b="1" dirty="0"/>
              <a:t>II. Propuesta de marco orientador para proyecto de ciencia de 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2B722-9788-4341-A930-C0612476AF2A}"/>
              </a:ext>
            </a:extLst>
          </p:cNvPr>
          <p:cNvSpPr txBox="1"/>
          <p:nvPr/>
        </p:nvSpPr>
        <p:spPr>
          <a:xfrm>
            <a:off x="421178" y="895676"/>
            <a:ext cx="366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R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CR" dirty="0"/>
              <a:t>Detalle del proceso</a:t>
            </a:r>
          </a:p>
        </p:txBody>
      </p:sp>
    </p:spTree>
    <p:extLst>
      <p:ext uri="{BB962C8B-B14F-4D97-AF65-F5344CB8AC3E}">
        <p14:creationId xmlns:p14="http://schemas.microsoft.com/office/powerpoint/2010/main" val="385446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F6EC59-547B-AE4B-AAB2-03B647C17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668069"/>
              </p:ext>
            </p:extLst>
          </p:nvPr>
        </p:nvGraphicFramePr>
        <p:xfrm>
          <a:off x="336203" y="199505"/>
          <a:ext cx="11600873" cy="651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9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C057F9D-215A-2A4B-B231-FB92BA24C4EC}"/>
              </a:ext>
            </a:extLst>
          </p:cNvPr>
          <p:cNvGrpSpPr/>
          <p:nvPr/>
        </p:nvGrpSpPr>
        <p:grpSpPr>
          <a:xfrm>
            <a:off x="4034603" y="-5099"/>
            <a:ext cx="3033979" cy="6858771"/>
            <a:chOff x="3369592" y="-5099"/>
            <a:chExt cx="3033979" cy="68587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B392B6-E02A-5D4D-AB90-A8E5D510F18D}"/>
                </a:ext>
              </a:extLst>
            </p:cNvPr>
            <p:cNvSpPr/>
            <p:nvPr/>
          </p:nvSpPr>
          <p:spPr>
            <a:xfrm>
              <a:off x="4238003" y="-5099"/>
              <a:ext cx="1178003" cy="4489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Inicio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C30F02-68B2-CE47-802A-8CE23FCE57EB}"/>
                </a:ext>
              </a:extLst>
            </p:cNvPr>
            <p:cNvSpPr/>
            <p:nvPr/>
          </p:nvSpPr>
          <p:spPr>
            <a:xfrm>
              <a:off x="3369592" y="563698"/>
              <a:ext cx="2914830" cy="448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Definir el problema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9DAC59-5877-464E-A676-E1EA38A2440F}"/>
                </a:ext>
              </a:extLst>
            </p:cNvPr>
            <p:cNvSpPr/>
            <p:nvPr/>
          </p:nvSpPr>
          <p:spPr>
            <a:xfrm>
              <a:off x="4298537" y="6368929"/>
              <a:ext cx="1299990" cy="4847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Fin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13F80F-6F2C-5542-B40E-B08C50076A43}"/>
                </a:ext>
              </a:extLst>
            </p:cNvPr>
            <p:cNvSpPr/>
            <p:nvPr/>
          </p:nvSpPr>
          <p:spPr>
            <a:xfrm>
              <a:off x="3369593" y="1833183"/>
              <a:ext cx="2914830" cy="448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Limpiar y transformar datos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15473C-D5C6-4743-99CE-F98C8D7E050A}"/>
                </a:ext>
              </a:extLst>
            </p:cNvPr>
            <p:cNvSpPr/>
            <p:nvPr/>
          </p:nvSpPr>
          <p:spPr>
            <a:xfrm>
              <a:off x="3369592" y="1191610"/>
              <a:ext cx="2914830" cy="484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Recopilar y explorar datos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F7D79A-D261-AD4D-A896-FDEEAAA51FF2}"/>
                </a:ext>
              </a:extLst>
            </p:cNvPr>
            <p:cNvSpPr/>
            <p:nvPr/>
          </p:nvSpPr>
          <p:spPr>
            <a:xfrm>
              <a:off x="3369592" y="2514099"/>
              <a:ext cx="2914830" cy="448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Crear modelos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BD21A1-B056-8741-B11F-7FD72BCB4820}"/>
                </a:ext>
              </a:extLst>
            </p:cNvPr>
            <p:cNvSpPr/>
            <p:nvPr/>
          </p:nvSpPr>
          <p:spPr>
            <a:xfrm>
              <a:off x="3369592" y="3174359"/>
              <a:ext cx="2914830" cy="448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Evaluar modelos</a:t>
              </a: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09847C79-2F48-664B-8BA2-DD4C86FB907F}"/>
                </a:ext>
              </a:extLst>
            </p:cNvPr>
            <p:cNvSpPr/>
            <p:nvPr/>
          </p:nvSpPr>
          <p:spPr>
            <a:xfrm>
              <a:off x="4022234" y="3893841"/>
              <a:ext cx="1609543" cy="98090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sz="1200" dirty="0"/>
                <a:t>Funciona</a:t>
              </a:r>
              <a:endParaRPr lang="en-CR" sz="11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9AD810-4177-394A-8870-6974D9E432D0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>
              <a:off x="4827007" y="1012636"/>
              <a:ext cx="0" cy="178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D69A3A-F1D3-554D-9E15-D97E77808A0D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4827007" y="1676353"/>
              <a:ext cx="1" cy="156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C08155-EDED-9047-96A7-2DC0F100F978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flipH="1">
              <a:off x="4827007" y="2282121"/>
              <a:ext cx="1" cy="231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E17567-439E-0C42-B103-E1921E8800D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4827007" y="2963037"/>
              <a:ext cx="0" cy="2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708535B-E796-8346-89A7-24B96141BE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4827006" y="3623297"/>
              <a:ext cx="1" cy="270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22AB91-9E91-2347-9FD7-3F5A7483CE11}"/>
                </a:ext>
              </a:extLst>
            </p:cNvPr>
            <p:cNvSpPr txBox="1"/>
            <p:nvPr/>
          </p:nvSpPr>
          <p:spPr>
            <a:xfrm>
              <a:off x="3625581" y="3972480"/>
              <a:ext cx="2478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R" sz="1400" dirty="0"/>
                <a:t>SI                              NO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504BC7-8530-0D41-A3A0-37A62C126E33}"/>
                </a:ext>
              </a:extLst>
            </p:cNvPr>
            <p:cNvCxnSpPr>
              <a:stCxn id="2" idx="4"/>
              <a:endCxn id="3" idx="0"/>
            </p:cNvCxnSpPr>
            <p:nvPr/>
          </p:nvCxnSpPr>
          <p:spPr>
            <a:xfrm>
              <a:off x="4827005" y="443840"/>
              <a:ext cx="2" cy="11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25CD4EDE-3A20-DF43-B3B8-24E7D6B5929D}"/>
                </a:ext>
              </a:extLst>
            </p:cNvPr>
            <p:cNvCxnSpPr>
              <a:stCxn id="12" idx="3"/>
              <a:endCxn id="11" idx="3"/>
            </p:cNvCxnSpPr>
            <p:nvPr/>
          </p:nvCxnSpPr>
          <p:spPr>
            <a:xfrm flipV="1">
              <a:off x="5631777" y="3398828"/>
              <a:ext cx="652645" cy="985464"/>
            </a:xfrm>
            <a:prstGeom prst="bentConnector3">
              <a:avLst>
                <a:gd name="adj1" fmla="val 1350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B8882B-9B83-6445-B418-914B7007008D}"/>
                </a:ext>
              </a:extLst>
            </p:cNvPr>
            <p:cNvSpPr/>
            <p:nvPr/>
          </p:nvSpPr>
          <p:spPr>
            <a:xfrm>
              <a:off x="3488741" y="5027753"/>
              <a:ext cx="2914830" cy="448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Presentar resultados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A625A7-148A-FA42-964C-2A6D92064334}"/>
                </a:ext>
              </a:extLst>
            </p:cNvPr>
            <p:cNvSpPr/>
            <p:nvPr/>
          </p:nvSpPr>
          <p:spPr>
            <a:xfrm>
              <a:off x="3488741" y="5734088"/>
              <a:ext cx="2914830" cy="448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R" dirty="0"/>
                <a:t>Implementar modelos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51C9AF9-1D95-EF47-9652-6E1F12E2F9F5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4946156" y="5476691"/>
              <a:ext cx="0" cy="257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5AA96A0-9F27-0446-9F2A-29D9E59DE14B}"/>
                </a:ext>
              </a:extLst>
            </p:cNvPr>
            <p:cNvCxnSpPr>
              <a:stCxn id="39" idx="2"/>
              <a:endCxn id="5" idx="0"/>
            </p:cNvCxnSpPr>
            <p:nvPr/>
          </p:nvCxnSpPr>
          <p:spPr>
            <a:xfrm>
              <a:off x="4946156" y="6183026"/>
              <a:ext cx="2376" cy="185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C630C1F4-1F2F-8E40-BE13-F120ACB24703}"/>
                </a:ext>
              </a:extLst>
            </p:cNvPr>
            <p:cNvCxnSpPr>
              <a:stCxn id="12" idx="1"/>
              <a:endCxn id="38" idx="1"/>
            </p:cNvCxnSpPr>
            <p:nvPr/>
          </p:nvCxnSpPr>
          <p:spPr>
            <a:xfrm rot="10800000" flipV="1">
              <a:off x="3488742" y="4384292"/>
              <a:ext cx="533493" cy="867930"/>
            </a:xfrm>
            <a:prstGeom prst="bentConnector3">
              <a:avLst>
                <a:gd name="adj1" fmla="val 1428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212E37-F13B-4045-B479-5307F93CFD38}"/>
              </a:ext>
            </a:extLst>
          </p:cNvPr>
          <p:cNvSpPr txBox="1"/>
          <p:nvPr/>
        </p:nvSpPr>
        <p:spPr>
          <a:xfrm>
            <a:off x="304800" y="114279"/>
            <a:ext cx="3140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R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CR" dirty="0"/>
              <a:t>Flujograma del proceso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EDEDDB-F52E-F343-9117-F9A1FCF8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25" y="4634175"/>
            <a:ext cx="2186247" cy="21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5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93025-1397-FB47-9199-1B928B1C9580}"/>
              </a:ext>
            </a:extLst>
          </p:cNvPr>
          <p:cNvSpPr txBox="1"/>
          <p:nvPr/>
        </p:nvSpPr>
        <p:spPr>
          <a:xfrm>
            <a:off x="304800" y="114279"/>
            <a:ext cx="3140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R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CR" dirty="0"/>
              <a:t>Propuesta orientada a: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74C606-5501-6B48-B0F6-D63FCC25E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230256"/>
              </p:ext>
            </p:extLst>
          </p:nvPr>
        </p:nvGraphicFramePr>
        <p:xfrm>
          <a:off x="304801" y="719666"/>
          <a:ext cx="11067010" cy="5664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231BD25-BA15-DA42-A6B2-70B6EF266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7215" y="4523972"/>
            <a:ext cx="1028930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397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2020-02-24T16:07:53Z</dcterms:created>
  <dcterms:modified xsi:type="dcterms:W3CDTF">2020-02-24T22:18:16Z</dcterms:modified>
</cp:coreProperties>
</file>