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0693400" cy="7556500"/>
  <p:notesSz cx="7556500" cy="10693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18381"/>
            <a:ext cx="10693400" cy="55197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18381"/>
            <a:ext cx="10693400" cy="55197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18381"/>
            <a:ext cx="10693400" cy="55197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2024-06-09T15:27:47Z</dcterms:created>
  <dcterms:modified xsi:type="dcterms:W3CDTF">2024-06-09T15:27:47Z</dcterms:modified>
</cp:coreProperties>
</file>