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Nick Zhukov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6-16T21:27:49.228">
    <p:pos x="196" y="725"/>
    <p:text>Старая: Обусловлена тем, что на данный момент все сервисы для путешественников представлены в разных местах, а в данной работе предложен вариант интеграции их в одно место.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311760" y="1545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Разработка туристического программного веб-агента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2976475" y="3714125"/>
            <a:ext cx="58554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Слуцкая Екатерина,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ИВТ, ИКНиТО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6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805" y="176303"/>
            <a:ext cx="6428881" cy="4790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0960" y="363240"/>
            <a:ext cx="6476760" cy="446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Актуальность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Отсутствием веб-сервисов с комплексным информационным обеспечением путешественников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8"/>
          <p:cNvSpPr txBox="1"/>
          <p:nvPr/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Цель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Разработать программного веб-агента, выполняющего функцию туристического ассистента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9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Задачи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12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Выбрать платформу для разработки программного агента.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12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Проанализировать использование в путешествиях различных интернет-ресурсов.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12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Осуществить обоснованный отбор технологий для разработки программного веб-агента.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12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Разработать модель будущего программного агента.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12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Реализовать программного веб-агента и апробировать его.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Выбор платформы: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Платформой для разработки был выбран мессенджер </a:t>
            </a:r>
            <a:r>
              <a:rPr lang="ru-RU" sz="2400"/>
              <a:t>T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elegram по ряду причин: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1) </a:t>
            </a:r>
            <a:r>
              <a:rPr lang="ru-RU" sz="2400"/>
              <a:t>д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оступность;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2) </a:t>
            </a:r>
            <a:r>
              <a:rPr lang="ru-RU" sz="2400"/>
              <a:t>к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россплатформенность</a:t>
            </a:r>
            <a:r>
              <a:rPr lang="ru-RU" sz="2400">
                <a:solidFill>
                  <a:schemeClr val="dk1"/>
                </a:solidFill>
              </a:rPr>
              <a:t>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3)</a:t>
            </a:r>
            <a:r>
              <a:rPr lang="ru-RU" sz="2400"/>
              <a:t> с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корость</a:t>
            </a:r>
            <a:r>
              <a:rPr lang="ru-RU" sz="2400">
                <a:solidFill>
                  <a:schemeClr val="dk1"/>
                </a:solidFill>
              </a:rPr>
              <a:t>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4) </a:t>
            </a:r>
            <a:r>
              <a:rPr lang="ru-RU" sz="2400"/>
              <a:t>э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кономия трафика</a:t>
            </a:r>
            <a:r>
              <a:rPr lang="ru-RU" sz="2400">
                <a:solidFill>
                  <a:schemeClr val="dk1"/>
                </a:solidFill>
              </a:rPr>
              <a:t>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/>
        </p:nvSpPr>
        <p:spPr>
          <a:xfrm>
            <a:off x="845856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240" y="0"/>
            <a:ext cx="7247160" cy="514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440" y="152280"/>
            <a:ext cx="7952760" cy="48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Функциональность программного агента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4"/>
          <p:cNvSpPr txBox="1"/>
          <p:nvPr/>
        </p:nvSpPr>
        <p:spPr>
          <a:xfrm>
            <a:off x="311760" y="1437840"/>
            <a:ext cx="8520120" cy="3130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0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-RU" sz="2400"/>
              <a:t>к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урс валют</a:t>
            </a:r>
            <a:r>
              <a:rPr lang="ru-RU" sz="2400"/>
              <a:t>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-RU" sz="2400"/>
              <a:t>п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огода,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51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-RU" sz="2400"/>
              <a:t>и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нформация о достопримечательностя</a:t>
            </a:r>
            <a:r>
              <a:rPr lang="ru-RU" sz="2400"/>
              <a:t>х.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Инструменты разработки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Язык программирования: </a:t>
            </a:r>
            <a:r>
              <a:rPr lang="ru-RU" sz="2400"/>
              <a:t>P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ython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Библиотеки: pytelegrambotapi, wikipedia, requests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Среда программирования: </a:t>
            </a:r>
            <a:r>
              <a:rPr lang="ru-RU" sz="2400"/>
              <a:t>P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ru-RU" sz="2400"/>
              <a:t>C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harm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5"/>
          <p:cNvSpPr txBox="1"/>
          <p:nvPr/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