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8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35"/>
    <p:restoredTop sz="97426"/>
  </p:normalViewPr>
  <p:slideViewPr>
    <p:cSldViewPr snapToGrid="0" snapToObjects="1" showGuides="1">
      <p:cViewPr varScale="1">
        <p:scale>
          <a:sx n="106" d="100"/>
          <a:sy n="106" d="100"/>
        </p:scale>
        <p:origin x="2352" y="18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DABE-4D32-FF41-A917-37422BDEF0BA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FB90-B476-8C44-B5BA-2BB5583EE1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75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DABE-4D32-FF41-A917-37422BDEF0BA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FB90-B476-8C44-B5BA-2BB5583EE1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5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DABE-4D32-FF41-A917-37422BDEF0BA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FB90-B476-8C44-B5BA-2BB5583EE1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19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DABE-4D32-FF41-A917-37422BDEF0BA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FB90-B476-8C44-B5BA-2BB5583EE1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799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DABE-4D32-FF41-A917-37422BDEF0BA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FB90-B476-8C44-B5BA-2BB5583EE1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9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DABE-4D32-FF41-A917-37422BDEF0BA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FB90-B476-8C44-B5BA-2BB5583EE1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0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DABE-4D32-FF41-A917-37422BDEF0BA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FB90-B476-8C44-B5BA-2BB5583EE1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86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DABE-4D32-FF41-A917-37422BDEF0BA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FB90-B476-8C44-B5BA-2BB5583EE1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43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DABE-4D32-FF41-A917-37422BDEF0BA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FB90-B476-8C44-B5BA-2BB5583EE1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81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DABE-4D32-FF41-A917-37422BDEF0BA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FB90-B476-8C44-B5BA-2BB5583EE1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44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DABE-4D32-FF41-A917-37422BDEF0BA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FB90-B476-8C44-B5BA-2BB5583EE1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35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0DABE-4D32-FF41-A917-37422BDEF0BA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CFB90-B476-8C44-B5BA-2BB5583EE1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04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20400B-8303-C143-8086-D7A38389B226}"/>
              </a:ext>
            </a:extLst>
          </p:cNvPr>
          <p:cNvSpPr txBox="1"/>
          <p:nvPr/>
        </p:nvSpPr>
        <p:spPr>
          <a:xfrm rot="16200000">
            <a:off x="-650468" y="1536184"/>
            <a:ext cx="257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RR for response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0D6740-DEE5-304E-8CD9-D41852C22588}"/>
              </a:ext>
            </a:extLst>
          </p:cNvPr>
          <p:cNvSpPr txBox="1"/>
          <p:nvPr/>
        </p:nvSpPr>
        <p:spPr>
          <a:xfrm rot="16200000">
            <a:off x="-597968" y="4033412"/>
            <a:ext cx="257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RR for all-cause dropout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B1BD2-BC7E-E248-BFED-DD4FAE1F1C49}"/>
              </a:ext>
            </a:extLst>
          </p:cNvPr>
          <p:cNvSpPr txBox="1"/>
          <p:nvPr/>
        </p:nvSpPr>
        <p:spPr>
          <a:xfrm rot="16200000">
            <a:off x="-597968" y="7055179"/>
            <a:ext cx="257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RR for dropout due to AE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23427F-D2C1-3744-B96E-B742E008D8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685" b="7563"/>
          <a:stretch/>
        </p:blipFill>
        <p:spPr>
          <a:xfrm>
            <a:off x="1006352" y="2791275"/>
            <a:ext cx="4716000" cy="2665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7748E6-C873-5E4A-A6E2-E11BA7E94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504" y="5452953"/>
            <a:ext cx="4716000" cy="42922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4B882E-E7AB-B542-B322-F1BC5BD797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031" b="7134"/>
          <a:stretch/>
        </p:blipFill>
        <p:spPr>
          <a:xfrm>
            <a:off x="1005733" y="114837"/>
            <a:ext cx="4716000" cy="264099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E60AA-6610-4849-8FC3-8E9779E7D6E8}"/>
              </a:ext>
            </a:extLst>
          </p:cNvPr>
          <p:cNvCxnSpPr>
            <a:cxnSpLocks/>
          </p:cNvCxnSpPr>
          <p:nvPr/>
        </p:nvCxnSpPr>
        <p:spPr>
          <a:xfrm>
            <a:off x="1325529" y="2791275"/>
            <a:ext cx="43451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3FC503-26BE-0746-A3EA-7033B3B16329}"/>
              </a:ext>
            </a:extLst>
          </p:cNvPr>
          <p:cNvCxnSpPr>
            <a:cxnSpLocks/>
          </p:cNvCxnSpPr>
          <p:nvPr/>
        </p:nvCxnSpPr>
        <p:spPr>
          <a:xfrm>
            <a:off x="1321985" y="129592"/>
            <a:ext cx="43451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7F6F4BF-2A42-7542-991B-41EC49B03788}"/>
              </a:ext>
            </a:extLst>
          </p:cNvPr>
          <p:cNvSpPr txBox="1"/>
          <p:nvPr/>
        </p:nvSpPr>
        <p:spPr>
          <a:xfrm>
            <a:off x="1846228" y="9560541"/>
            <a:ext cx="257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Dose</a:t>
            </a:r>
          </a:p>
        </p:txBody>
      </p:sp>
    </p:spTree>
    <p:extLst>
      <p:ext uri="{BB962C8B-B14F-4D97-AF65-F5344CB8AC3E}">
        <p14:creationId xmlns:p14="http://schemas.microsoft.com/office/powerpoint/2010/main" val="3861276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FB3C4A-D374-CE41-90AD-A45DDBD7C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45" y="743581"/>
            <a:ext cx="3060000" cy="27964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8A9673-BD69-B04D-85B8-43B616FA2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84" y="3345711"/>
            <a:ext cx="3060000" cy="28206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5EB007-1BCC-4641-B6C2-041F13BFA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84" y="5922318"/>
            <a:ext cx="3060000" cy="28036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598017-CC17-A944-957E-2BA828FA0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712395"/>
            <a:ext cx="3096000" cy="28276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2F996A-2E5A-E44D-9040-EE7E9E50EE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7653" y="3386137"/>
            <a:ext cx="3096000" cy="27719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6CB88D-72DF-F549-A8AC-D27BF4227F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1653" y="5960898"/>
            <a:ext cx="3096000" cy="28076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151885-2E4D-9045-88FD-8B189F44CD3A}"/>
              </a:ext>
            </a:extLst>
          </p:cNvPr>
          <p:cNvSpPr txBox="1"/>
          <p:nvPr/>
        </p:nvSpPr>
        <p:spPr>
          <a:xfrm rot="16200000">
            <a:off x="-1043877" y="1589349"/>
            <a:ext cx="257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RR for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3EF6E9-9E08-2E41-ACAA-F4D23FEA8E31}"/>
              </a:ext>
            </a:extLst>
          </p:cNvPr>
          <p:cNvSpPr txBox="1"/>
          <p:nvPr/>
        </p:nvSpPr>
        <p:spPr>
          <a:xfrm rot="16200000">
            <a:off x="-1012643" y="4277963"/>
            <a:ext cx="257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RR for all-cause dropout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475834-3283-E246-9D44-53B9B87A4AF8}"/>
              </a:ext>
            </a:extLst>
          </p:cNvPr>
          <p:cNvSpPr txBox="1"/>
          <p:nvPr/>
        </p:nvSpPr>
        <p:spPr>
          <a:xfrm rot="16200000">
            <a:off x="-1012643" y="7055179"/>
            <a:ext cx="257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RR for dropout due to AE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AB5F43-9E1A-7848-A605-B3923E668596}"/>
              </a:ext>
            </a:extLst>
          </p:cNvPr>
          <p:cNvSpPr txBox="1"/>
          <p:nvPr/>
        </p:nvSpPr>
        <p:spPr>
          <a:xfrm>
            <a:off x="2148603" y="8840142"/>
            <a:ext cx="257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Dose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5C9004-D795-7943-A4EB-CDD835E8A4CC}"/>
              </a:ext>
            </a:extLst>
          </p:cNvPr>
          <p:cNvSpPr txBox="1"/>
          <p:nvPr/>
        </p:nvSpPr>
        <p:spPr>
          <a:xfrm>
            <a:off x="691116" y="287079"/>
            <a:ext cx="271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0.75 mg to 30 mg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9F2E25-CF57-BB4E-A99D-4C3A1CEEA0C7}"/>
              </a:ext>
            </a:extLst>
          </p:cNvPr>
          <p:cNvSpPr txBox="1"/>
          <p:nvPr/>
        </p:nvSpPr>
        <p:spPr>
          <a:xfrm>
            <a:off x="3473984" y="300531"/>
            <a:ext cx="271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20 mg to 80 mg</a:t>
            </a:r>
          </a:p>
        </p:txBody>
      </p:sp>
    </p:spTree>
    <p:extLst>
      <p:ext uri="{BB962C8B-B14F-4D97-AF65-F5344CB8AC3E}">
        <p14:creationId xmlns:p14="http://schemas.microsoft.com/office/powerpoint/2010/main" val="2672793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38</Words>
  <Application>Microsoft Macintosh PowerPoint</Application>
  <PresentationFormat>A4 Paper (210x297 mm)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Salanti, Georgia (ISPM)</dc:creator>
  <cp:lastModifiedBy>Salanti, Georgia (ISPM)</cp:lastModifiedBy>
  <cp:revision>7</cp:revision>
  <dcterms:created xsi:type="dcterms:W3CDTF">2018-05-31T14:48:16Z</dcterms:created>
  <dcterms:modified xsi:type="dcterms:W3CDTF">2018-05-31T15:28:14Z</dcterms:modified>
</cp:coreProperties>
</file>