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dirty="0"/>
              <a:t> </a:t>
            </a:r>
            <a:r>
              <a:rPr lang="tr-TR" sz="4800" b="1" dirty="0" err="1"/>
              <a:t>choose</a:t>
            </a:r>
            <a:r>
              <a:rPr lang="tr-TR" sz="4800" b="1" dirty="0"/>
              <a:t>_</a:t>
            </a:r>
            <a:r>
              <a:rPr lang="tr-TR" sz="4800" dirty="0"/>
              <a:t> </a:t>
            </a:r>
            <a:r>
              <a:rPr lang="tr-TR" sz="4800" dirty="0" err="1"/>
              <a:t>blocks</a:t>
            </a:r>
            <a:endParaRPr lang="tr-TR" sz="48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633185"/>
            <a:ext cx="1006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a </a:t>
            </a:r>
            <a:r>
              <a:rPr lang="tr-TR" sz="2400" dirty="0" err="1"/>
              <a:t>yaml</a:t>
            </a:r>
            <a:r>
              <a:rPr lang="tr-TR" sz="2400" dirty="0"/>
              <a:t> </a:t>
            </a:r>
            <a:r>
              <a:rPr lang="tr-TR" sz="2400" dirty="0" err="1">
                <a:solidFill>
                  <a:schemeClr val="accent2"/>
                </a:solidFill>
              </a:rPr>
              <a:t>dictionary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an </a:t>
            </a:r>
            <a:r>
              <a:rPr lang="tr-TR" sz="2400" dirty="0" err="1"/>
              <a:t>extended</a:t>
            </a:r>
            <a:r>
              <a:rPr lang="tr-TR" sz="2400" dirty="0"/>
              <a:t> </a:t>
            </a:r>
            <a:r>
              <a:rPr lang="tr-TR" sz="2400" dirty="0" err="1"/>
              <a:t>functionality</a:t>
            </a:r>
            <a:r>
              <a:rPr lang="tr-TR" sz="2400" dirty="0"/>
              <a:t> in ESM-Tools</a:t>
            </a:r>
          </a:p>
          <a:p>
            <a:endParaRPr lang="tr-TR" sz="2400" b="1" dirty="0">
              <a:solidFill>
                <a:srgbClr val="00B0F0"/>
              </a:solidFill>
            </a:endParaRPr>
          </a:p>
          <a:p>
            <a:endParaRPr lang="tr-TR" sz="2400" b="1" dirty="0">
              <a:solidFill>
                <a:srgbClr val="00B0F0"/>
              </a:solidFill>
            </a:endParaRPr>
          </a:p>
          <a:p>
            <a:r>
              <a:rPr lang="tr-TR" sz="2400" b="1" dirty="0" err="1">
                <a:solidFill>
                  <a:srgbClr val="00B0F0"/>
                </a:solidFill>
              </a:rPr>
              <a:t>choose</a:t>
            </a:r>
            <a:r>
              <a:rPr lang="tr-TR" sz="2400" b="1" dirty="0">
                <a:solidFill>
                  <a:srgbClr val="00B0F0"/>
                </a:solidFill>
              </a:rPr>
              <a:t>_ </a:t>
            </a:r>
            <a:r>
              <a:rPr lang="tr-TR" sz="2400" b="1" dirty="0" err="1">
                <a:solidFill>
                  <a:srgbClr val="00B0F0"/>
                </a:solidFill>
              </a:rPr>
              <a:t>blocks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what</a:t>
            </a:r>
            <a:r>
              <a:rPr lang="tr-TR" sz="2400" dirty="0"/>
              <a:t> in </a:t>
            </a:r>
            <a:r>
              <a:rPr lang="tr-TR" sz="2400" dirty="0" err="1"/>
              <a:t>programming</a:t>
            </a:r>
            <a:r>
              <a:rPr lang="tr-TR" sz="2400" dirty="0"/>
              <a:t> </a:t>
            </a:r>
            <a:r>
              <a:rPr lang="tr-TR" sz="2400" dirty="0" err="1"/>
              <a:t>languages</a:t>
            </a:r>
            <a:r>
              <a:rPr lang="tr-TR" sz="2400" dirty="0"/>
              <a:t> is </a:t>
            </a:r>
            <a:r>
              <a:rPr lang="tr-TR" sz="2400" dirty="0" err="1"/>
              <a:t>known</a:t>
            </a:r>
            <a:r>
              <a:rPr lang="tr-TR" sz="2400" dirty="0"/>
              <a:t> as a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select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case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dirty="0" err="1"/>
              <a:t>or</a:t>
            </a:r>
            <a:endParaRPr lang="tr-TR" sz="2400" b="1" dirty="0"/>
          </a:p>
          <a:p>
            <a:r>
              <a:rPr lang="tr-TR" sz="2400" dirty="0"/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switch</a:t>
            </a:r>
            <a:r>
              <a:rPr lang="tr-TR" sz="2400" b="1" dirty="0">
                <a:solidFill>
                  <a:srgbClr val="00B0F0"/>
                </a:solidFill>
              </a:rPr>
              <a:t> </a:t>
            </a:r>
            <a:r>
              <a:rPr lang="tr-TR" sz="2400" b="1" dirty="0" err="1">
                <a:solidFill>
                  <a:srgbClr val="00B0F0"/>
                </a:solidFill>
              </a:rPr>
              <a:t>statements</a:t>
            </a:r>
            <a:endParaRPr lang="tr-TR" sz="2400" b="1" dirty="0">
              <a:solidFill>
                <a:srgbClr val="00B0F0"/>
              </a:solidFill>
            </a:endParaRPr>
          </a:p>
          <a:p>
            <a:endParaRPr lang="tr-TR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A5C11-451B-36E8-EB32-75FB5E8A896F}"/>
              </a:ext>
            </a:extLst>
          </p:cNvPr>
          <p:cNvSpPr txBox="1"/>
          <p:nvPr/>
        </p:nvSpPr>
        <p:spPr>
          <a:xfrm>
            <a:off x="236249" y="3913284"/>
            <a:ext cx="31470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Fortran</a:t>
            </a:r>
          </a:p>
          <a:p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&lt;selector&gt;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2</a:t>
            </a:r>
          </a:p>
          <a:p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SELECT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C2F67-72D4-AF38-F44B-CEBFB80AC74A}"/>
              </a:ext>
            </a:extLst>
          </p:cNvPr>
          <p:cNvSpPr txBox="1"/>
          <p:nvPr/>
        </p:nvSpPr>
        <p:spPr>
          <a:xfrm>
            <a:off x="6474834" y="3913284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/>
              <a:t>Matlab</a:t>
            </a:r>
            <a:endParaRPr lang="tr-TR" sz="2800" b="1" dirty="0"/>
          </a:p>
          <a:p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&lt;selector&gt;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2</a:t>
            </a:r>
          </a:p>
          <a:p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end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69296-4A01-929F-5C98-588883FDFDA5}"/>
              </a:ext>
            </a:extLst>
          </p:cNvPr>
          <p:cNvSpPr txBox="1"/>
          <p:nvPr/>
        </p:nvSpPr>
        <p:spPr>
          <a:xfrm>
            <a:off x="9285549" y="3913284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ESM-Tools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choose_&lt;selector&gt;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6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6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5DA69-9F14-2825-D575-E3F5DA7BBD77}"/>
              </a:ext>
            </a:extLst>
          </p:cNvPr>
          <p:cNvSpPr txBox="1"/>
          <p:nvPr/>
        </p:nvSpPr>
        <p:spPr>
          <a:xfrm>
            <a:off x="3540688" y="3913284"/>
            <a:ext cx="277672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/>
              <a:t>Bash</a:t>
            </a:r>
            <a:endParaRPr lang="tr-TR" sz="2800" b="1" dirty="0"/>
          </a:p>
          <a:p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expression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pattern-1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US" sz="1600" b="1" dirty="0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pattern-2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US" sz="1600" b="1" dirty="0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-Bold" pitchFamily="2" charset="0"/>
              </a:rPr>
              <a:t>esac</a:t>
            </a:r>
            <a:endParaRPr lang="en-US" sz="16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6EF375BF-D2DF-E58C-5FC8-D13EA0C9CEED}"/>
              </a:ext>
            </a:extLst>
          </p:cNvPr>
          <p:cNvSpPr/>
          <p:nvPr/>
        </p:nvSpPr>
        <p:spPr>
          <a:xfrm rot="5400000">
            <a:off x="348693" y="280575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dirty="0"/>
              <a:t> </a:t>
            </a:r>
            <a:r>
              <a:rPr lang="tr-TR" sz="4800" b="1" dirty="0" err="1"/>
              <a:t>choose</a:t>
            </a:r>
            <a:r>
              <a:rPr lang="tr-TR" sz="4800" b="1" dirty="0"/>
              <a:t>_</a:t>
            </a:r>
            <a:r>
              <a:rPr lang="tr-TR" sz="4800" dirty="0"/>
              <a:t> </a:t>
            </a:r>
            <a:r>
              <a:rPr lang="tr-TR" sz="4800" dirty="0" err="1"/>
              <a:t>blocks</a:t>
            </a:r>
            <a:endParaRPr lang="tr-TR" sz="48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Use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in </a:t>
            </a:r>
            <a:r>
              <a:rPr lang="tr-TR" sz="2400" dirty="0" err="1"/>
              <a:t>any</a:t>
            </a:r>
            <a:r>
              <a:rPr lang="tr-TR" sz="2400" dirty="0"/>
              <a:t> </a:t>
            </a:r>
            <a:r>
              <a:rPr lang="tr-TR" sz="2400" dirty="0" err="1"/>
              <a:t>yaml</a:t>
            </a:r>
            <a:r>
              <a:rPr lang="tr-TR" sz="2400" dirty="0"/>
              <a:t> file, but </a:t>
            </a:r>
            <a:r>
              <a:rPr lang="tr-TR" sz="2400" dirty="0" err="1"/>
              <a:t>normally</a:t>
            </a:r>
            <a:r>
              <a:rPr lang="tr-TR" sz="2400" dirty="0"/>
              <a:t> 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>
                <a:solidFill>
                  <a:srgbClr val="ED7D31"/>
                </a:solidFill>
              </a:rPr>
              <a:t>configuration</a:t>
            </a:r>
            <a:r>
              <a:rPr lang="tr-TR" sz="2400" dirty="0">
                <a:solidFill>
                  <a:srgbClr val="ED7D31"/>
                </a:solidFill>
              </a:rPr>
              <a:t> </a:t>
            </a:r>
            <a:r>
              <a:rPr lang="tr-TR" sz="2400" dirty="0" err="1">
                <a:solidFill>
                  <a:srgbClr val="ED7D31"/>
                </a:solidFill>
              </a:rPr>
              <a:t>files</a:t>
            </a:r>
            <a:endParaRPr lang="tr-TR" sz="2400" dirty="0">
              <a:solidFill>
                <a:srgbClr val="ED7D31"/>
              </a:solidFill>
            </a:endParaRPr>
          </a:p>
          <a:p>
            <a:endParaRPr lang="tr-TR" sz="2400" dirty="0"/>
          </a:p>
          <a:p>
            <a:r>
              <a:rPr lang="tr-TR" sz="2400" b="1" dirty="0" err="1"/>
              <a:t>Purpose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control</a:t>
            </a:r>
            <a:r>
              <a:rPr lang="tr-TR" sz="2400" dirty="0"/>
              <a:t> a </a:t>
            </a:r>
            <a:r>
              <a:rPr lang="tr-TR" sz="2400" dirty="0" err="1"/>
              <a:t>full</a:t>
            </a:r>
            <a:r>
              <a:rPr lang="tr-TR" sz="2400" dirty="0"/>
              <a:t> set of </a:t>
            </a:r>
            <a:r>
              <a:rPr lang="tr-TR" sz="2400" dirty="0" err="1"/>
              <a:t>configurations</a:t>
            </a:r>
            <a:r>
              <a:rPr lang="tr-TR" sz="2400" dirty="0"/>
              <a:t> </a:t>
            </a:r>
            <a:r>
              <a:rPr lang="tr-TR" sz="2400" dirty="0" err="1"/>
              <a:t>under</a:t>
            </a:r>
            <a:r>
              <a:rPr lang="tr-TR" sz="2400" dirty="0"/>
              <a:t> </a:t>
            </a:r>
            <a:r>
              <a:rPr lang="tr-TR" sz="2400" dirty="0" err="1"/>
              <a:t>one</a:t>
            </a:r>
            <a:r>
              <a:rPr lang="tr-TR" sz="2400" dirty="0"/>
              <a:t> </a:t>
            </a:r>
            <a:r>
              <a:rPr lang="tr-TR" sz="2400" dirty="0" err="1"/>
              <a:t>single</a:t>
            </a:r>
            <a:r>
              <a:rPr lang="tr-TR" sz="2400" dirty="0"/>
              <a:t> </a:t>
            </a:r>
            <a:r>
              <a:rPr lang="tr-TR" sz="2400" dirty="0" err="1"/>
              <a:t>selector</a:t>
            </a:r>
            <a:r>
              <a:rPr lang="tr-TR" sz="2400" dirty="0"/>
              <a:t> </a:t>
            </a:r>
            <a:r>
              <a:rPr lang="tr-TR" sz="2400" dirty="0" err="1"/>
              <a:t>variable</a:t>
            </a:r>
            <a:endParaRPr lang="tr-TR" sz="2400" dirty="0"/>
          </a:p>
          <a:p>
            <a:endParaRPr lang="tr-TR" sz="2400" dirty="0"/>
          </a:p>
          <a:p>
            <a:r>
              <a:rPr lang="tr-TR" sz="2400" b="1" dirty="0" err="1"/>
              <a:t>Example</a:t>
            </a:r>
            <a:endParaRPr lang="tr-TR" sz="2400" b="1" dirty="0"/>
          </a:p>
          <a:p>
            <a:endParaRPr lang="tr-TR" sz="2400" b="1" dirty="0"/>
          </a:p>
          <a:p>
            <a:endParaRPr lang="tr-TR" sz="24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259401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407909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460922-D5EC-B377-CE0C-6989E9DD2AE0}"/>
              </a:ext>
            </a:extLst>
          </p:cNvPr>
          <p:cNvSpPr txBox="1"/>
          <p:nvPr/>
        </p:nvSpPr>
        <p:spPr>
          <a:xfrm>
            <a:off x="917184" y="4642346"/>
            <a:ext cx="659988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tr-TR" sz="2000" b="1" dirty="0"/>
              <a:t>fesom-2.1.yaml</a:t>
            </a: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00F45B-3DC7-C3D2-0834-0C800AF4037F}"/>
              </a:ext>
            </a:extLst>
          </p:cNvPr>
          <p:cNvSpPr txBox="1"/>
          <p:nvPr/>
        </p:nvSpPr>
        <p:spPr>
          <a:xfrm>
            <a:off x="8394927" y="4642346"/>
            <a:ext cx="2330638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your_runscript.yaml</a:t>
            </a:r>
            <a:endParaRPr lang="tr-TR" sz="2000" b="1" dirty="0"/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325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dirty="0"/>
              <a:t> </a:t>
            </a:r>
            <a:r>
              <a:rPr lang="tr-TR" sz="4800" b="1" dirty="0" err="1"/>
              <a:t>choose</a:t>
            </a:r>
            <a:r>
              <a:rPr lang="tr-TR" sz="4800" b="1" dirty="0"/>
              <a:t>_</a:t>
            </a:r>
            <a:r>
              <a:rPr lang="tr-TR" sz="4800" dirty="0"/>
              <a:t> </a:t>
            </a:r>
            <a:r>
              <a:rPr lang="tr-TR" sz="4800" dirty="0" err="1"/>
              <a:t>blocks</a:t>
            </a:r>
            <a:endParaRPr lang="tr-TR" sz="48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6798937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Syntax</a:t>
            </a:r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r>
              <a:rPr lang="tr-TR" sz="2400" b="1" dirty="0" err="1"/>
              <a:t>Advance</a:t>
            </a:r>
            <a:r>
              <a:rPr lang="tr-TR" sz="2400" b="1" dirty="0"/>
              <a:t> </a:t>
            </a:r>
            <a:r>
              <a:rPr lang="tr-TR" sz="2400" b="1" dirty="0" err="1"/>
              <a:t>syntax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selecting</a:t>
            </a:r>
            <a:r>
              <a:rPr lang="tr-TR" sz="2400" dirty="0"/>
              <a:t> a </a:t>
            </a:r>
            <a:r>
              <a:rPr lang="tr-TR" sz="2400" dirty="0" err="1"/>
              <a:t>case</a:t>
            </a:r>
            <a:r>
              <a:rPr lang="tr-TR" sz="2400" dirty="0"/>
              <a:t> </a:t>
            </a:r>
            <a:r>
              <a:rPr lang="tr-TR" sz="2400" dirty="0" err="1"/>
              <a:t>based</a:t>
            </a:r>
            <a:r>
              <a:rPr lang="tr-TR" sz="2400" dirty="0"/>
              <a:t> on </a:t>
            </a:r>
            <a:r>
              <a:rPr lang="tr-TR" sz="2400" dirty="0" err="1"/>
              <a:t>variables</a:t>
            </a:r>
            <a:r>
              <a:rPr lang="tr-TR" sz="2400" dirty="0"/>
              <a:t> in a </a:t>
            </a:r>
            <a:r>
              <a:rPr lang="tr-TR" sz="2400" dirty="0" err="1"/>
              <a:t>different</a:t>
            </a:r>
            <a:r>
              <a:rPr lang="tr-TR" sz="2400" dirty="0"/>
              <a:t> </a:t>
            </a:r>
            <a:r>
              <a:rPr lang="tr-TR" sz="2400" dirty="0" err="1"/>
              <a:t>section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set an </a:t>
            </a:r>
            <a:r>
              <a:rPr lang="tr-TR" sz="2400" dirty="0" err="1"/>
              <a:t>statement</a:t>
            </a:r>
            <a:r>
              <a:rPr lang="tr-TR" sz="2400" dirty="0"/>
              <a:t> </a:t>
            </a:r>
            <a:r>
              <a:rPr lang="tr-TR" sz="2400" dirty="0" err="1"/>
              <a:t>if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value</a:t>
            </a:r>
            <a:r>
              <a:rPr lang="tr-TR" sz="2400" dirty="0"/>
              <a:t> </a:t>
            </a:r>
            <a:r>
              <a:rPr lang="tr-TR" sz="2400" dirty="0" err="1"/>
              <a:t>does</a:t>
            </a:r>
            <a:r>
              <a:rPr lang="tr-TR" sz="2400" dirty="0"/>
              <a:t> not </a:t>
            </a:r>
            <a:r>
              <a:rPr lang="tr-TR" sz="2400" dirty="0" err="1"/>
              <a:t>match</a:t>
            </a:r>
            <a:r>
              <a:rPr lang="tr-TR" sz="2400" dirty="0"/>
              <a:t> a </a:t>
            </a:r>
            <a:r>
              <a:rPr lang="tr-TR" sz="2400" dirty="0" err="1"/>
              <a:t>case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337626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E53FE-6BBC-2685-0C0E-271806697DF0}"/>
              </a:ext>
            </a:extLst>
          </p:cNvPr>
          <p:cNvSpPr txBox="1"/>
          <p:nvPr/>
        </p:nvSpPr>
        <p:spPr>
          <a:xfrm>
            <a:off x="2680468" y="1577661"/>
            <a:ext cx="2694969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selector_variable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6E9E8-B231-0E8C-B73C-FC0DD1F2B62C}"/>
              </a:ext>
            </a:extLst>
          </p:cNvPr>
          <p:cNvSpPr txBox="1"/>
          <p:nvPr/>
        </p:nvSpPr>
        <p:spPr>
          <a:xfrm>
            <a:off x="8016292" y="4994619"/>
            <a:ext cx="362471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section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&gt;.&lt;</a:t>
            </a:r>
            <a:r>
              <a:rPr lang="en-US" sz="1200" dirty="0" err="1">
                <a:solidFill>
                  <a:srgbClr val="FFC000"/>
                </a:solidFill>
                <a:latin typeface="Courier" pitchFamily="2" charset="0"/>
              </a:rPr>
              <a:t>selector_variable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“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*”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</a:p>
          <a:p>
            <a:r>
              <a:rPr lang="en-US" sz="1200" dirty="0"/>
              <a:t>                   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statements-3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A2699-82BA-A9A4-E139-7DC262A0C222}"/>
              </a:ext>
            </a:extLst>
          </p:cNvPr>
          <p:cNvSpPr txBox="1"/>
          <p:nvPr/>
        </p:nvSpPr>
        <p:spPr>
          <a:xfrm>
            <a:off x="3899724" y="4209150"/>
            <a:ext cx="34122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general</a:t>
            </a:r>
          </a:p>
          <a:p>
            <a:r>
              <a:rPr lang="tr-TR" sz="1600" dirty="0" err="1"/>
              <a:t>computer</a:t>
            </a:r>
            <a:endParaRPr lang="tr-TR" sz="1600" dirty="0"/>
          </a:p>
          <a:p>
            <a:r>
              <a:rPr lang="tr-TR" sz="1600" dirty="0"/>
              <a:t>&lt;model name&gt; (</a:t>
            </a:r>
            <a:r>
              <a:rPr lang="tr-TR" sz="1600" dirty="0" err="1"/>
              <a:t>i.e</a:t>
            </a:r>
            <a:r>
              <a:rPr lang="tr-TR" sz="1600" dirty="0"/>
              <a:t>. </a:t>
            </a:r>
            <a:r>
              <a:rPr lang="tr-TR" sz="1600" dirty="0" err="1"/>
              <a:t>echam</a:t>
            </a:r>
            <a:r>
              <a:rPr lang="tr-TR" sz="1600" dirty="0"/>
              <a:t>, </a:t>
            </a:r>
            <a:r>
              <a:rPr lang="tr-TR" sz="1600" dirty="0" err="1"/>
              <a:t>fesom</a:t>
            </a:r>
            <a:r>
              <a:rPr lang="tr-TR" sz="1600" dirty="0"/>
              <a:t>, …)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914817-16F3-32E7-9F5E-718EA3D77E4E}"/>
              </a:ext>
            </a:extLst>
          </p:cNvPr>
          <p:cNvCxnSpPr>
            <a:cxnSpLocks/>
          </p:cNvCxnSpPr>
          <p:nvPr/>
        </p:nvCxnSpPr>
        <p:spPr>
          <a:xfrm flipH="1" flipV="1">
            <a:off x="7311974" y="4628946"/>
            <a:ext cx="1530152" cy="521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043DCA-BEC9-5CE9-BF1F-0AF09DDA2745}"/>
              </a:ext>
            </a:extLst>
          </p:cNvPr>
          <p:cNvSpPr txBox="1"/>
          <p:nvPr/>
        </p:nvSpPr>
        <p:spPr>
          <a:xfrm>
            <a:off x="3552754" y="5650622"/>
            <a:ext cx="3412250" cy="1077218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wrap="square" lIns="9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if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selector</a:t>
            </a:r>
            <a:r>
              <a:rPr lang="tr-TR" sz="1600" dirty="0"/>
              <a:t> </a:t>
            </a:r>
            <a:r>
              <a:rPr lang="tr-TR" sz="1600" dirty="0" err="1"/>
              <a:t>variable</a:t>
            </a:r>
            <a:r>
              <a:rPr lang="tr-TR" sz="1600" dirty="0"/>
              <a:t> </a:t>
            </a:r>
            <a:r>
              <a:rPr lang="tr-TR" sz="1600" dirty="0" err="1"/>
              <a:t>does</a:t>
            </a:r>
            <a:r>
              <a:rPr lang="tr-TR" sz="1600" dirty="0"/>
              <a:t> not </a:t>
            </a:r>
            <a:r>
              <a:rPr lang="tr-TR" sz="1600" dirty="0" err="1"/>
              <a:t>match</a:t>
            </a:r>
            <a:r>
              <a:rPr lang="tr-TR" sz="1600" dirty="0"/>
              <a:t> </a:t>
            </a:r>
            <a:r>
              <a:rPr lang="tr-TR" sz="1600" dirty="0" err="1"/>
              <a:t>any</a:t>
            </a:r>
            <a:r>
              <a:rPr lang="tr-TR" sz="1600" dirty="0"/>
              <a:t> </a:t>
            </a:r>
            <a:r>
              <a:rPr lang="tr-TR" sz="1600" dirty="0" err="1"/>
              <a:t>case</a:t>
            </a:r>
            <a:r>
              <a:rPr lang="tr-TR" sz="1600" dirty="0"/>
              <a:t>, </a:t>
            </a:r>
            <a:r>
              <a:rPr lang="tr-TR" sz="1600" dirty="0" err="1"/>
              <a:t>use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statement</a:t>
            </a:r>
            <a:r>
              <a:rPr lang="tr-TR" sz="1600" dirty="0"/>
              <a:t> </a:t>
            </a:r>
            <a:r>
              <a:rPr lang="tr-TR" sz="1600" dirty="0" err="1"/>
              <a:t>indented</a:t>
            </a:r>
            <a:r>
              <a:rPr lang="tr-TR" sz="1600" dirty="0"/>
              <a:t> </a:t>
            </a:r>
            <a:r>
              <a:rPr lang="tr-TR" sz="1600" dirty="0" err="1"/>
              <a:t>under</a:t>
            </a:r>
            <a:r>
              <a:rPr lang="tr-TR" sz="1600" dirty="0"/>
              <a:t> </a:t>
            </a:r>
            <a:r>
              <a:rPr lang="en-US" sz="1600" dirty="0">
                <a:latin typeface="Courier" pitchFamily="2" charset="0"/>
              </a:rPr>
              <a:t>“*”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optional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C85CD-DBED-4A31-9B6E-5BF16DF05208}"/>
              </a:ext>
            </a:extLst>
          </p:cNvPr>
          <p:cNvCxnSpPr>
            <a:cxnSpLocks/>
          </p:cNvCxnSpPr>
          <p:nvPr/>
        </p:nvCxnSpPr>
        <p:spPr>
          <a:xfrm flipH="1">
            <a:off x="6965004" y="6099243"/>
            <a:ext cx="1585609" cy="89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336</Words>
  <Application>Microsoft Macintosh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6</cp:revision>
  <dcterms:created xsi:type="dcterms:W3CDTF">2022-04-13T12:18:39Z</dcterms:created>
  <dcterms:modified xsi:type="dcterms:W3CDTF">2022-04-14T09:56:38Z</dcterms:modified>
</cp:coreProperties>
</file>