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18.04.2022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Feature time variables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666353"/>
            <a:ext cx="1006997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ED7D31"/>
                </a:solidFill>
              </a:rPr>
              <a:t>Feature variables </a:t>
            </a:r>
            <a:r>
              <a:rPr lang="en-GB" sz="2400" dirty="0"/>
              <a:t>that control the whole experiment or the run length, or that can be used to retrieve time information for use in the configuration files</a:t>
            </a:r>
          </a:p>
          <a:p>
            <a:endParaRPr lang="en-GB" sz="2400" dirty="0"/>
          </a:p>
          <a:p>
            <a:r>
              <a:rPr lang="en-GB" sz="2400" dirty="0"/>
              <a:t>Full experiment length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initial_date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final_date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Run/leg length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nday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nmonth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nyear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/>
              <a:t>Note: each model controls their timing in a different</a:t>
            </a:r>
            <a:br>
              <a:rPr lang="en-GB" sz="2400" dirty="0"/>
            </a:br>
            <a:r>
              <a:rPr lang="en-GB" sz="2400" dirty="0"/>
              <a:t>way, for FESOM for example with the restart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79985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6">
            <a:extLst>
              <a:ext uri="{FF2B5EF4-FFF2-40B4-BE49-F238E27FC236}">
                <a16:creationId xmlns:a16="http://schemas.microsoft.com/office/drawing/2014/main" id="{9658ACC7-ED86-2019-853F-3B121838169A}"/>
              </a:ext>
            </a:extLst>
          </p:cNvPr>
          <p:cNvSpPr/>
          <p:nvPr/>
        </p:nvSpPr>
        <p:spPr>
          <a:xfrm rot="5400000">
            <a:off x="348693" y="429395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70A3594-2797-D4B1-5336-CF7A9F1A4BEE}"/>
              </a:ext>
            </a:extLst>
          </p:cNvPr>
          <p:cNvSpPr/>
          <p:nvPr/>
        </p:nvSpPr>
        <p:spPr>
          <a:xfrm>
            <a:off x="2694562" y="4720197"/>
            <a:ext cx="136187" cy="100194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424EC-262E-67CE-7444-4460B63E2B07}"/>
              </a:ext>
            </a:extLst>
          </p:cNvPr>
          <p:cNvSpPr/>
          <p:nvPr/>
        </p:nvSpPr>
        <p:spPr>
          <a:xfrm>
            <a:off x="2940594" y="4898005"/>
            <a:ext cx="4040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Frequency of restarts. By default set to 0.</a:t>
            </a:r>
            <a:br>
              <a:rPr lang="en-GB" dirty="0"/>
            </a:br>
            <a:r>
              <a:rPr lang="en-GB" dirty="0"/>
              <a:t>At least one needs to be defined.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F805A2-0570-3CCC-B315-1D9420AB92D8}"/>
              </a:ext>
            </a:extLst>
          </p:cNvPr>
          <p:cNvSpPr/>
          <p:nvPr/>
        </p:nvSpPr>
        <p:spPr>
          <a:xfrm>
            <a:off x="7930588" y="2505961"/>
            <a:ext cx="4261412" cy="43396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/>
              <a:t>fesom_runscript.yaml</a:t>
            </a:r>
            <a:endParaRPr lang="en-GB" sz="1600" b="1" dirty="0">
              <a:solidFill>
                <a:srgbClr val="0E6E35"/>
              </a:solidFill>
            </a:endParaRPr>
          </a:p>
          <a:p>
            <a:r>
              <a:rPr lang="en-GB" sz="1400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account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your_account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setup_name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fesom</a:t>
            </a:r>
            <a:endParaRPr lang="en-GB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compute_time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C100C4"/>
                </a:solidFill>
                <a:latin typeface="Courier" pitchFamily="2" charset="0"/>
              </a:rPr>
              <a:t>"00:20:00”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initial_date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'2001-01-01’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final_dat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e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'2001-03-01’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base_dir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your_basedir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nyear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nmonth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nday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use_venv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False</a:t>
            </a:r>
          </a:p>
          <a:p>
            <a:r>
              <a:rPr lang="en-GB" sz="14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version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2.1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model_dir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your_model_dir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lresume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400" b="1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restart_rate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b="1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400" b="1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restart_first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b="1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400" b="1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restart_unit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b="1" dirty="0">
                <a:solidFill>
                  <a:srgbClr val="000000"/>
                </a:solidFill>
                <a:latin typeface="Courier" pitchFamily="2" charset="0"/>
              </a:rPr>
              <a:t>'m’</a:t>
            </a:r>
          </a:p>
        </p:txBody>
      </p: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CB0E112C-DC32-DFF0-B6B0-D43384CBA674}"/>
              </a:ext>
            </a:extLst>
          </p:cNvPr>
          <p:cNvSpPr/>
          <p:nvPr/>
        </p:nvSpPr>
        <p:spPr>
          <a:xfrm rot="5400000">
            <a:off x="348693" y="611850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0C389-6AAA-029B-119A-1B6576AFF750}"/>
              </a:ext>
            </a:extLst>
          </p:cNvPr>
          <p:cNvSpPr/>
          <p:nvPr/>
        </p:nvSpPr>
        <p:spPr>
          <a:xfrm>
            <a:off x="380266" y="4180980"/>
            <a:ext cx="6932579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err="1"/>
              <a:t>fesom_runscript.yaml</a:t>
            </a:r>
            <a:endParaRPr lang="en-GB" sz="1400" b="1" dirty="0">
              <a:solidFill>
                <a:srgbClr val="0E6E35"/>
              </a:solidFill>
            </a:endParaRPr>
          </a:p>
          <a:p>
            <a:r>
              <a:rPr lang="en-GB" sz="14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4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GB" sz="14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                </a:t>
            </a:r>
            <a:r>
              <a:rPr lang="en-GB" sz="1400" dirty="0">
                <a:solidFill>
                  <a:srgbClr val="21FFFF"/>
                </a:solidFill>
                <a:latin typeface="Courier" pitchFamily="2" charset="0"/>
              </a:rPr>
              <a:t>...</a:t>
            </a:r>
          </a:p>
          <a:p>
            <a:r>
              <a:rPr lang="en-GB" sz="1400" dirty="0">
                <a:solidFill>
                  <a:srgbClr val="0E6E35"/>
                </a:solidFill>
                <a:latin typeface="Courier" pitchFamily="2" charset="0"/>
              </a:rPr>
              <a:t>                </a:t>
            </a:r>
            <a:r>
              <a:rPr lang="en-GB" sz="1400" dirty="0" err="1">
                <a:solidFill>
                  <a:srgbClr val="0E6E35"/>
                </a:solidFill>
                <a:latin typeface="Courier" pitchFamily="2" charset="0"/>
              </a:rPr>
              <a:t>restart_log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restart_length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GB" sz="1400" dirty="0" err="1">
                <a:solidFill>
                  <a:srgbClr val="C100C4"/>
                </a:solidFill>
                <a:latin typeface="Courier" pitchFamily="2" charset="0"/>
              </a:rPr>
              <a:t>restart_rate</a:t>
            </a:r>
            <a:r>
              <a:rPr lang="en-GB" sz="14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restart_length_unit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GB" sz="1400" dirty="0" err="1">
                <a:solidFill>
                  <a:srgbClr val="C100C4"/>
                </a:solidFill>
                <a:latin typeface="Courier" pitchFamily="2" charset="0"/>
              </a:rPr>
              <a:t>restart_unit</a:t>
            </a:r>
            <a:r>
              <a:rPr lang="en-GB" sz="1400" dirty="0">
                <a:solidFill>
                  <a:srgbClr val="C100C4"/>
                </a:solidFill>
                <a:latin typeface="Courier" pitchFamily="2" charset="0"/>
              </a:rPr>
              <a:t>}"</a:t>
            </a:r>
            <a:endParaRPr lang="en-GB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98BBAC-E374-1013-1B74-3908FE2D86BE}"/>
              </a:ext>
            </a:extLst>
          </p:cNvPr>
          <p:cNvCxnSpPr>
            <a:cxnSpLocks/>
          </p:cNvCxnSpPr>
          <p:nvPr/>
        </p:nvCxnSpPr>
        <p:spPr>
          <a:xfrm flipH="1" flipV="1">
            <a:off x="7312845" y="5812196"/>
            <a:ext cx="1429544" cy="503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Feature time variables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666353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Variables to retrieve information for the configuration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start_date</a:t>
            </a:r>
            <a:r>
              <a:rPr lang="en-GB" sz="2400" dirty="0"/>
              <a:t> – start date of this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end_date</a:t>
            </a:r>
            <a:r>
              <a:rPr lang="en-GB" sz="2400" dirty="0"/>
              <a:t> – end date of this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next_date</a:t>
            </a:r>
            <a:r>
              <a:rPr lang="en-GB" sz="2400" dirty="0"/>
              <a:t> – next run initial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parent_date</a:t>
            </a:r>
            <a:r>
              <a:rPr lang="en-GB" sz="2400" dirty="0"/>
              <a:t> – ending date of the previous run</a:t>
            </a:r>
          </a:p>
          <a:p>
            <a:endParaRPr lang="en-GB" sz="2400" dirty="0"/>
          </a:p>
          <a:p>
            <a:r>
              <a:rPr lang="en-GB" sz="2400" b="1" dirty="0"/>
              <a:t>Use case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/>
              <a:t>Most of the models produce time-stamped output. In order to be able to handle this output files (copy/move) the name needs to be constructed in the </a:t>
            </a:r>
            <a:r>
              <a:rPr lang="en-GB" sz="2400" dirty="0">
                <a:solidFill>
                  <a:schemeClr val="accent2"/>
                </a:solidFill>
              </a:rPr>
              <a:t>configuration files </a:t>
            </a:r>
            <a:r>
              <a:rPr lang="en-GB" sz="2400" dirty="0"/>
              <a:t>using the information from the ESM-Tools calendar. This variables allow for such operations. Same goes for input files and restarts whose names need to be correctly time-stamped to be taken by the models.</a:t>
            </a:r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8E768783-1EBB-B648-A25C-F80524782FBA}"/>
              </a:ext>
            </a:extLst>
          </p:cNvPr>
          <p:cNvSpPr/>
          <p:nvPr/>
        </p:nvSpPr>
        <p:spPr>
          <a:xfrm rot="5400000">
            <a:off x="348693" y="391931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40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361</Words>
  <Application>Microsoft Macintosh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13</cp:revision>
  <dcterms:created xsi:type="dcterms:W3CDTF">2022-04-13T12:18:39Z</dcterms:created>
  <dcterms:modified xsi:type="dcterms:W3CDTF">2022-04-18T13:08:52Z</dcterms:modified>
</cp:coreProperties>
</file>