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8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71268-5A1B-9A47-80EE-9349D6C77AE0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DD9FF-D44D-CF47-A628-B3D358BB1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609" y="1460881"/>
            <a:ext cx="26376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 (</a:t>
            </a:r>
            <a:r>
              <a:rPr lang="tr-TR" b="1" dirty="0" err="1">
                <a:solidFill>
                  <a:prstClr val="black"/>
                </a:solidFill>
              </a:rPr>
              <a:t>Introduction</a:t>
            </a:r>
            <a:r>
              <a:rPr lang="tr-TR" b="1" dirty="0">
                <a:solidFill>
                  <a:prstClr val="black"/>
                </a:solidFill>
              </a:rPr>
              <a:t>)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/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28619"/>
              </p:ext>
            </p:extLst>
          </p:nvPr>
        </p:nvGraphicFramePr>
        <p:xfrm>
          <a:off x="324052" y="2250529"/>
          <a:ext cx="7530644" cy="3831077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Terminology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4:45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28132" y="1488468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2 (Hands-on)</a:t>
            </a: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21CD39-9111-CB0C-E0C1-31FBAF98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14206"/>
              </p:ext>
            </p:extLst>
          </p:nvPr>
        </p:nvGraphicFramePr>
        <p:xfrm>
          <a:off x="6765095" y="2031558"/>
          <a:ext cx="5000417" cy="4939977"/>
        </p:xfrm>
        <a:graphic>
          <a:graphicData uri="http://schemas.openxmlformats.org/drawingml/2006/table">
            <a:tbl>
              <a:tblPr/>
              <a:tblGrid>
                <a:gridCol w="113266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20663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364709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4469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In parallel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VILMA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747830"/>
                  </a:ext>
                </a:extLst>
              </a:tr>
              <a:tr h="4469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09:20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Extended YAML syntax and hands-on exercises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machine environments and hands-on exercises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44909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0:00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Extended YAML syntax and hands-on exercises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661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:45-1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988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5-1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30459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5-1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Extended YAML syntax and hands-on exercises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47816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45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Resume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80136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6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148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29</cp:revision>
  <dcterms:created xsi:type="dcterms:W3CDTF">2022-04-13T12:18:39Z</dcterms:created>
  <dcterms:modified xsi:type="dcterms:W3CDTF">2022-04-21T04:49:59Z</dcterms:modified>
</cp:coreProperties>
</file>