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1ACE6"/>
    <a:srgbClr val="FBC002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14.04.2022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Terminology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22010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2132460"/>
            <a:ext cx="98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Through </a:t>
            </a:r>
            <a:r>
              <a:rPr lang="tr-TR" sz="2400" dirty="0" err="1"/>
              <a:t>out</a:t>
            </a:r>
            <a:r>
              <a:rPr lang="tr-TR" sz="2400" dirty="0"/>
              <a:t> </a:t>
            </a:r>
            <a:r>
              <a:rPr lang="tr-TR" sz="2400" dirty="0" err="1"/>
              <a:t>this</a:t>
            </a:r>
            <a:r>
              <a:rPr lang="tr-TR" sz="2400" dirty="0"/>
              <a:t> workshop </a:t>
            </a:r>
            <a:r>
              <a:rPr lang="tr-TR" sz="2400" dirty="0" err="1"/>
              <a:t>we</a:t>
            </a:r>
            <a:r>
              <a:rPr lang="tr-TR" sz="2400" dirty="0"/>
              <a:t> </a:t>
            </a:r>
            <a:r>
              <a:rPr lang="tr-TR" sz="2400" dirty="0" err="1"/>
              <a:t>will</a:t>
            </a:r>
            <a:r>
              <a:rPr lang="tr-TR" sz="2400" dirty="0"/>
              <a:t> be </a:t>
            </a:r>
            <a:r>
              <a:rPr lang="tr-TR" sz="2400" dirty="0" err="1"/>
              <a:t>using</a:t>
            </a:r>
            <a:r>
              <a:rPr lang="tr-TR" sz="2400" dirty="0"/>
              <a:t> ESM-Tools-</a:t>
            </a:r>
            <a:r>
              <a:rPr lang="tr-TR" sz="2400" dirty="0" err="1"/>
              <a:t>specific</a:t>
            </a:r>
            <a:r>
              <a:rPr lang="tr-TR" sz="2400" dirty="0"/>
              <a:t> </a:t>
            </a:r>
            <a:r>
              <a:rPr lang="tr-TR" sz="2400" dirty="0" err="1"/>
              <a:t>terms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you’ll</a:t>
            </a:r>
            <a:r>
              <a:rPr lang="tr-TR" sz="2400" dirty="0"/>
              <a:t> </a:t>
            </a:r>
            <a:r>
              <a:rPr lang="tr-TR" sz="2400" dirty="0" err="1"/>
              <a:t>need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be </a:t>
            </a:r>
            <a:r>
              <a:rPr lang="tr-TR" sz="2400" dirty="0" err="1"/>
              <a:t>familiar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. </a:t>
            </a:r>
            <a:r>
              <a:rPr lang="tr-TR" sz="2400" dirty="0" err="1"/>
              <a:t>Those</a:t>
            </a:r>
            <a:r>
              <a:rPr lang="tr-TR" sz="2400" dirty="0"/>
              <a:t> </a:t>
            </a:r>
            <a:r>
              <a:rPr lang="tr-TR" sz="2400" dirty="0" err="1"/>
              <a:t>terms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defined</a:t>
            </a:r>
            <a:r>
              <a:rPr lang="tr-TR" sz="2400" dirty="0"/>
              <a:t> in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power</a:t>
            </a:r>
            <a:r>
              <a:rPr lang="tr-TR" sz="2400" dirty="0"/>
              <a:t> </a:t>
            </a:r>
            <a:r>
              <a:rPr lang="tr-TR" sz="2400" dirty="0" err="1"/>
              <a:t>point</a:t>
            </a:r>
            <a:r>
              <a:rPr lang="tr-TR" sz="2400" dirty="0"/>
              <a:t>. </a:t>
            </a:r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466AFAFB-23EF-2AE3-96E6-3C2FB92CD07F}"/>
              </a:ext>
            </a:extLst>
          </p:cNvPr>
          <p:cNvSpPr/>
          <p:nvPr/>
        </p:nvSpPr>
        <p:spPr>
          <a:xfrm rot="5400000">
            <a:off x="348693" y="38311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4E65F-1A80-D99D-C750-8C24F228A285}"/>
              </a:ext>
            </a:extLst>
          </p:cNvPr>
          <p:cNvSpPr txBox="1"/>
          <p:nvPr/>
        </p:nvSpPr>
        <p:spPr>
          <a:xfrm>
            <a:off x="1061012" y="3762531"/>
            <a:ext cx="983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You’ll</a:t>
            </a:r>
            <a:r>
              <a:rPr lang="tr-TR" sz="2400" dirty="0"/>
              <a:t> </a:t>
            </a:r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those</a:t>
            </a:r>
            <a:r>
              <a:rPr lang="tr-TR" sz="2400" dirty="0"/>
              <a:t> </a:t>
            </a:r>
            <a:r>
              <a:rPr lang="tr-TR" sz="2400" dirty="0" err="1"/>
              <a:t>terms</a:t>
            </a:r>
            <a:r>
              <a:rPr lang="tr-TR" sz="2400" dirty="0"/>
              <a:t> 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other</a:t>
            </a:r>
            <a:r>
              <a:rPr lang="tr-TR" sz="2400" dirty="0"/>
              <a:t> </a:t>
            </a:r>
            <a:r>
              <a:rPr lang="tr-TR" sz="2400" dirty="0" err="1"/>
              <a:t>slides</a:t>
            </a:r>
            <a:r>
              <a:rPr lang="tr-TR" sz="2400" dirty="0"/>
              <a:t> </a:t>
            </a:r>
            <a:r>
              <a:rPr lang="tr-TR" sz="2400" dirty="0" err="1"/>
              <a:t>colored</a:t>
            </a:r>
            <a:r>
              <a:rPr lang="tr-TR" sz="2400" dirty="0"/>
              <a:t> in </a:t>
            </a:r>
            <a:r>
              <a:rPr lang="tr-TR" sz="2400" dirty="0" err="1">
                <a:solidFill>
                  <a:srgbClr val="ED7D31"/>
                </a:solidFill>
              </a:rPr>
              <a:t>orange</a:t>
            </a:r>
            <a:endParaRPr lang="tr-TR" sz="24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 err="1"/>
              <a:t>Terminology</a:t>
            </a:r>
            <a:r>
              <a:rPr lang="tr-TR" sz="4800" b="1" dirty="0"/>
              <a:t> - </a:t>
            </a:r>
            <a:r>
              <a:rPr lang="tr-TR" sz="4800" b="1" dirty="0" err="1"/>
              <a:t>configuration</a:t>
            </a:r>
            <a:r>
              <a:rPr lang="tr-TR" sz="4800" b="1" dirty="0"/>
              <a:t> </a:t>
            </a:r>
            <a:r>
              <a:rPr lang="tr-TR" sz="4800" b="1" dirty="0" err="1"/>
              <a:t>files</a:t>
            </a:r>
            <a:endParaRPr lang="tr-TR" sz="4800" b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1061012" y="1633185"/>
            <a:ext cx="110207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yaml</a:t>
            </a:r>
            <a:r>
              <a:rPr lang="tr-TR" sz="2400" dirty="0"/>
              <a:t> </a:t>
            </a:r>
            <a:r>
              <a:rPr lang="tr-TR" sz="2400" dirty="0" err="1"/>
              <a:t>files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contain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b="1" dirty="0" err="1">
                <a:solidFill>
                  <a:srgbClr val="31ACE6"/>
                </a:solidFill>
              </a:rPr>
              <a:t>default</a:t>
            </a:r>
            <a:r>
              <a:rPr lang="tr-TR" sz="2400" b="1" dirty="0">
                <a:solidFill>
                  <a:srgbClr val="31ACE6"/>
                </a:solidFill>
              </a:rPr>
              <a:t> </a:t>
            </a:r>
            <a:r>
              <a:rPr lang="tr-TR" sz="2400" b="1" dirty="0" err="1">
                <a:solidFill>
                  <a:srgbClr val="31ACE6"/>
                </a:solidFill>
              </a:rPr>
              <a:t>configurations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HPCs</a:t>
            </a:r>
            <a:r>
              <a:rPr lang="tr-TR" sz="2400" dirty="0"/>
              <a:t>, </a:t>
            </a:r>
            <a:r>
              <a:rPr lang="tr-TR" sz="2400" dirty="0" err="1"/>
              <a:t>models</a:t>
            </a:r>
            <a:r>
              <a:rPr lang="tr-TR" sz="2400" dirty="0"/>
              <a:t>, </a:t>
            </a:r>
            <a:r>
              <a:rPr lang="tr-TR" sz="2400" dirty="0" err="1"/>
              <a:t>coupled</a:t>
            </a:r>
            <a:r>
              <a:rPr lang="tr-TR" sz="2400" dirty="0"/>
              <a:t> </a:t>
            </a:r>
            <a:r>
              <a:rPr lang="tr-TR" sz="2400" dirty="0" err="1"/>
              <a:t>systems</a:t>
            </a:r>
            <a:r>
              <a:rPr lang="tr-TR" sz="2400" dirty="0"/>
              <a:t>, </a:t>
            </a:r>
            <a:r>
              <a:rPr lang="tr-TR" sz="2400" dirty="0" err="1"/>
              <a:t>job</a:t>
            </a:r>
            <a:r>
              <a:rPr lang="tr-TR" sz="2400" dirty="0"/>
              <a:t> </a:t>
            </a:r>
            <a:r>
              <a:rPr lang="tr-TR" sz="2400" dirty="0" err="1"/>
              <a:t>schedulers</a:t>
            </a:r>
            <a:r>
              <a:rPr lang="tr-TR" sz="2400" dirty="0"/>
              <a:t> (SLURM, PBS), </a:t>
            </a:r>
            <a:r>
              <a:rPr lang="tr-TR" sz="2400" dirty="0" err="1"/>
              <a:t>default</a:t>
            </a:r>
            <a:r>
              <a:rPr lang="tr-TR" sz="2400" dirty="0"/>
              <a:t> ESM-Tools </a:t>
            </a:r>
            <a:r>
              <a:rPr lang="tr-TR" sz="2400" dirty="0" err="1"/>
              <a:t>recipes</a:t>
            </a:r>
            <a:r>
              <a:rPr lang="tr-TR" sz="2400" dirty="0"/>
              <a:t>, …</a:t>
            </a:r>
          </a:p>
          <a:p>
            <a:endParaRPr lang="tr-TR" sz="2400" dirty="0"/>
          </a:p>
          <a:p>
            <a:r>
              <a:rPr lang="tr-TR" dirty="0" err="1">
                <a:latin typeface="Monaco" pitchFamily="2" charset="77"/>
              </a:rPr>
              <a:t>esm_tools</a:t>
            </a:r>
            <a:r>
              <a:rPr lang="tr-TR" dirty="0">
                <a:latin typeface="Monaco" pitchFamily="2" charset="77"/>
              </a:rPr>
              <a:t>/</a:t>
            </a:r>
            <a:r>
              <a:rPr lang="tr-TR" dirty="0" err="1">
                <a:latin typeface="Monaco" pitchFamily="2" charset="77"/>
              </a:rPr>
              <a:t>configs</a:t>
            </a:r>
            <a:r>
              <a:rPr lang="tr-TR" dirty="0">
                <a:latin typeface="Monaco" pitchFamily="2" charset="77"/>
              </a:rPr>
              <a:t>/</a:t>
            </a:r>
            <a:endParaRPr lang="tr-TR" sz="2400" dirty="0">
              <a:latin typeface="Monaco" pitchFamily="2" charset="77"/>
            </a:endParaRPr>
          </a:p>
          <a:p>
            <a:r>
              <a:rPr lang="tr-TR" sz="2400" dirty="0"/>
              <a:t>	</a:t>
            </a:r>
            <a:r>
              <a:rPr lang="tr-TR" sz="2000" b="1" dirty="0" err="1">
                <a:solidFill>
                  <a:srgbClr val="31ACE6"/>
                </a:solidFill>
                <a:latin typeface="Monaco" pitchFamily="2" charset="77"/>
              </a:rPr>
              <a:t>components</a:t>
            </a:r>
            <a:r>
              <a:rPr lang="tr-TR" sz="2400" dirty="0"/>
              <a:t>    		</a:t>
            </a:r>
            <a:r>
              <a:rPr lang="tr-TR" sz="2400" dirty="0" err="1"/>
              <a:t>Stand-alone</a:t>
            </a:r>
            <a:r>
              <a:rPr lang="tr-TR" sz="2400" dirty="0"/>
              <a:t> model, </a:t>
            </a:r>
            <a:r>
              <a:rPr lang="tr-TR" sz="2400" dirty="0" err="1"/>
              <a:t>couplers</a:t>
            </a:r>
            <a:r>
              <a:rPr lang="tr-TR" sz="2400" dirty="0"/>
              <a:t>, I/O </a:t>
            </a:r>
            <a:r>
              <a:rPr lang="tr-TR" sz="2400" dirty="0" err="1"/>
              <a:t>libraries</a:t>
            </a:r>
            <a:r>
              <a:rPr lang="tr-TR" sz="2400" dirty="0"/>
              <a:t> </a:t>
            </a:r>
            <a:r>
              <a:rPr lang="tr-TR" sz="2400" dirty="0" err="1"/>
              <a:t>configurations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000" b="1" dirty="0" err="1">
                <a:solidFill>
                  <a:srgbClr val="31ACE6"/>
                </a:solidFill>
                <a:latin typeface="Monaco" pitchFamily="2" charset="77"/>
              </a:rPr>
              <a:t>setups</a:t>
            </a:r>
            <a:r>
              <a:rPr lang="tr-TR" sz="2400" dirty="0"/>
              <a:t> 		</a:t>
            </a:r>
            <a:r>
              <a:rPr lang="tr-TR" sz="2400" dirty="0" err="1"/>
              <a:t>Coupled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r>
              <a:rPr lang="tr-TR" sz="2400" dirty="0"/>
              <a:t> </a:t>
            </a:r>
            <a:r>
              <a:rPr lang="tr-TR" sz="2400" dirty="0" err="1"/>
              <a:t>default</a:t>
            </a:r>
            <a:r>
              <a:rPr lang="tr-TR" sz="2400" dirty="0"/>
              <a:t> </a:t>
            </a:r>
            <a:r>
              <a:rPr lang="tr-TR" sz="2400" dirty="0" err="1"/>
              <a:t>configurations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000" b="1" dirty="0" err="1">
                <a:solidFill>
                  <a:srgbClr val="31ACE6"/>
                </a:solidFill>
                <a:latin typeface="Monaco" pitchFamily="2" charset="77"/>
              </a:rPr>
              <a:t>machines</a:t>
            </a:r>
            <a:r>
              <a:rPr lang="tr-TR" sz="2400" dirty="0"/>
              <a:t>		HPC </a:t>
            </a:r>
            <a:r>
              <a:rPr lang="tr-TR" sz="2400" dirty="0" err="1"/>
              <a:t>default</a:t>
            </a:r>
            <a:r>
              <a:rPr lang="tr-TR" sz="2400" dirty="0"/>
              <a:t> </a:t>
            </a:r>
            <a:r>
              <a:rPr lang="tr-TR" sz="2400" dirty="0" err="1"/>
              <a:t>configurations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000" dirty="0" err="1">
                <a:latin typeface="Monaco" pitchFamily="2" charset="77"/>
              </a:rPr>
              <a:t>coupling</a:t>
            </a:r>
            <a:r>
              <a:rPr lang="tr-TR" sz="2400" dirty="0"/>
              <a:t>		Source </a:t>
            </a:r>
            <a:r>
              <a:rPr lang="tr-TR" sz="2400" dirty="0" err="1"/>
              <a:t>code</a:t>
            </a:r>
            <a:r>
              <a:rPr lang="tr-TR" sz="2400" dirty="0"/>
              <a:t> </a:t>
            </a:r>
            <a:r>
              <a:rPr lang="tr-TR" sz="2400" dirty="0" err="1"/>
              <a:t>branch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coupled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endParaRPr lang="tr-TR" sz="2400" dirty="0"/>
          </a:p>
          <a:p>
            <a:r>
              <a:rPr lang="tr-TR" sz="2400" dirty="0"/>
              <a:t>				</a:t>
            </a:r>
            <a:r>
              <a:rPr lang="tr-TR" sz="2400" dirty="0" err="1"/>
              <a:t>stored</a:t>
            </a:r>
            <a:r>
              <a:rPr lang="tr-TR" sz="2400" dirty="0"/>
              <a:t> here, </a:t>
            </a:r>
            <a:r>
              <a:rPr lang="tr-TR" sz="2400" dirty="0" err="1"/>
              <a:t>only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in ESM-Master (</a:t>
            </a:r>
            <a:r>
              <a:rPr lang="tr-TR" sz="2400" dirty="0" err="1"/>
              <a:t>to</a:t>
            </a:r>
            <a:r>
              <a:rPr lang="tr-TR" sz="2400" dirty="0"/>
              <a:t> be </a:t>
            </a:r>
            <a:r>
              <a:rPr lang="tr-TR" sz="2400" dirty="0" err="1"/>
              <a:t>removed</a:t>
            </a:r>
            <a:r>
              <a:rPr lang="tr-TR" sz="2400" dirty="0"/>
              <a:t> in</a:t>
            </a:r>
          </a:p>
          <a:p>
            <a:r>
              <a:rPr lang="tr-TR" sz="2400" dirty="0"/>
              <a:t>				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future</a:t>
            </a:r>
            <a:r>
              <a:rPr lang="tr-TR" sz="2400" dirty="0"/>
              <a:t>)</a:t>
            </a:r>
          </a:p>
          <a:p>
            <a:r>
              <a:rPr lang="tr-TR" sz="2400" dirty="0"/>
              <a:t>	</a:t>
            </a:r>
            <a:r>
              <a:rPr lang="tr-TR" sz="2000" dirty="0" err="1">
                <a:latin typeface="Monaco" pitchFamily="2" charset="77"/>
              </a:rPr>
              <a:t>default</a:t>
            </a:r>
            <a:r>
              <a:rPr lang="tr-TR" sz="2400" dirty="0"/>
              <a:t> 		ESM-Tools </a:t>
            </a:r>
            <a:r>
              <a:rPr lang="tr-TR" sz="2400" dirty="0" err="1"/>
              <a:t>default</a:t>
            </a:r>
            <a:r>
              <a:rPr lang="tr-TR" sz="2400" dirty="0"/>
              <a:t> </a:t>
            </a:r>
            <a:r>
              <a:rPr lang="tr-TR" sz="2400" dirty="0" err="1"/>
              <a:t>configurations</a:t>
            </a:r>
            <a:endParaRPr lang="tr-TR" sz="2400" dirty="0"/>
          </a:p>
          <a:p>
            <a:r>
              <a:rPr lang="tr-TR" sz="2400" dirty="0"/>
              <a:t>	</a:t>
            </a:r>
            <a:r>
              <a:rPr lang="tr-TR" sz="2000" dirty="0" err="1">
                <a:latin typeface="Monaco" pitchFamily="2" charset="77"/>
              </a:rPr>
              <a:t>esm_software</a:t>
            </a:r>
            <a:r>
              <a:rPr lang="tr-TR" sz="2000" dirty="0">
                <a:latin typeface="Monaco" pitchFamily="2" charset="77"/>
              </a:rPr>
              <a:t> </a:t>
            </a:r>
            <a:r>
              <a:rPr lang="tr-TR" sz="2400" dirty="0"/>
              <a:t>	</a:t>
            </a:r>
            <a:r>
              <a:rPr lang="tr-TR" sz="2400" dirty="0" err="1"/>
              <a:t>Recipes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defaults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ESM-</a:t>
            </a:r>
            <a:r>
              <a:rPr lang="tr-TR" sz="2400" dirty="0" err="1"/>
              <a:t>Runscripts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ESM-Master</a:t>
            </a:r>
          </a:p>
          <a:p>
            <a:r>
              <a:rPr lang="tr-TR" sz="2400" dirty="0"/>
              <a:t>	</a:t>
            </a:r>
            <a:r>
              <a:rPr lang="tr-TR" sz="2000" dirty="0" err="1">
                <a:latin typeface="Monaco" pitchFamily="2" charset="77"/>
              </a:rPr>
              <a:t>other_software</a:t>
            </a:r>
            <a:r>
              <a:rPr lang="tr-TR" sz="2400" dirty="0"/>
              <a:t>	</a:t>
            </a:r>
            <a:r>
              <a:rPr lang="tr-TR" sz="2400" dirty="0" err="1"/>
              <a:t>Job</a:t>
            </a:r>
            <a:r>
              <a:rPr lang="tr-TR" sz="2400" dirty="0"/>
              <a:t> </a:t>
            </a:r>
            <a:r>
              <a:rPr lang="tr-TR" sz="2400" dirty="0" err="1"/>
              <a:t>schedulers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other</a:t>
            </a:r>
            <a:r>
              <a:rPr lang="tr-TR" sz="2400" dirty="0"/>
              <a:t> </a:t>
            </a:r>
            <a:r>
              <a:rPr lang="tr-TR" sz="2400" dirty="0" err="1"/>
              <a:t>external</a:t>
            </a:r>
            <a:r>
              <a:rPr lang="tr-TR" sz="2400" dirty="0"/>
              <a:t> software </a:t>
            </a:r>
            <a:r>
              <a:rPr lang="tr-TR" sz="2400" dirty="0" err="1"/>
              <a:t>configurations</a:t>
            </a:r>
            <a:endParaRPr lang="tr-TR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DD4F72-F1EA-8164-8C63-432B84D4C299}"/>
              </a:ext>
            </a:extLst>
          </p:cNvPr>
          <p:cNvCxnSpPr>
            <a:cxnSpLocks/>
          </p:cNvCxnSpPr>
          <p:nvPr/>
        </p:nvCxnSpPr>
        <p:spPr>
          <a:xfrm>
            <a:off x="1692612" y="3073940"/>
            <a:ext cx="0" cy="3112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9A3A2D-0B8D-57FA-64CE-8BBBFCCAD355}"/>
              </a:ext>
            </a:extLst>
          </p:cNvPr>
          <p:cNvCxnSpPr>
            <a:cxnSpLocks/>
          </p:cNvCxnSpPr>
          <p:nvPr/>
        </p:nvCxnSpPr>
        <p:spPr>
          <a:xfrm>
            <a:off x="1692612" y="324903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C42A5F-ADA5-250D-FFA8-C87E2EE8B25A}"/>
              </a:ext>
            </a:extLst>
          </p:cNvPr>
          <p:cNvCxnSpPr>
            <a:cxnSpLocks/>
          </p:cNvCxnSpPr>
          <p:nvPr/>
        </p:nvCxnSpPr>
        <p:spPr>
          <a:xfrm>
            <a:off x="1692612" y="36251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A7EF1-B52F-DE2A-FE0E-C21D4F6BA98E}"/>
              </a:ext>
            </a:extLst>
          </p:cNvPr>
          <p:cNvCxnSpPr>
            <a:cxnSpLocks/>
          </p:cNvCxnSpPr>
          <p:nvPr/>
        </p:nvCxnSpPr>
        <p:spPr>
          <a:xfrm>
            <a:off x="1692612" y="3994825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6FA31-5F63-1B5E-895F-DE4EAFA0C9CB}"/>
              </a:ext>
            </a:extLst>
          </p:cNvPr>
          <p:cNvCxnSpPr>
            <a:cxnSpLocks/>
          </p:cNvCxnSpPr>
          <p:nvPr/>
        </p:nvCxnSpPr>
        <p:spPr>
          <a:xfrm>
            <a:off x="1692612" y="437420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C1416-66F9-7524-BC1D-E8DF3911127C}"/>
              </a:ext>
            </a:extLst>
          </p:cNvPr>
          <p:cNvCxnSpPr>
            <a:cxnSpLocks/>
          </p:cNvCxnSpPr>
          <p:nvPr/>
        </p:nvCxnSpPr>
        <p:spPr>
          <a:xfrm>
            <a:off x="1692612" y="5453974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2685E7-AD87-60FB-D340-E762616C85D2}"/>
              </a:ext>
            </a:extLst>
          </p:cNvPr>
          <p:cNvCxnSpPr>
            <a:cxnSpLocks/>
          </p:cNvCxnSpPr>
          <p:nvPr/>
        </p:nvCxnSpPr>
        <p:spPr>
          <a:xfrm>
            <a:off x="1692612" y="5813898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FEBC58-84AC-8108-B857-E14BCD6B820A}"/>
              </a:ext>
            </a:extLst>
          </p:cNvPr>
          <p:cNvCxnSpPr>
            <a:cxnSpLocks/>
          </p:cNvCxnSpPr>
          <p:nvPr/>
        </p:nvCxnSpPr>
        <p:spPr>
          <a:xfrm>
            <a:off x="1692612" y="6186791"/>
            <a:ext cx="2860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7</cp:revision>
  <dcterms:created xsi:type="dcterms:W3CDTF">2022-04-13T12:18:39Z</dcterms:created>
  <dcterms:modified xsi:type="dcterms:W3CDTF">2022-04-14T09:51:57Z</dcterms:modified>
</cp:coreProperties>
</file>