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00B0F0"/>
                </a:solidFill>
              </a:rPr>
              <a:t>choose</a:t>
            </a:r>
            <a:r>
              <a:rPr lang="tr-TR" sz="2400" b="1" dirty="0">
                <a:solidFill>
                  <a:srgbClr val="00B0F0"/>
                </a:solidFill>
              </a:rPr>
              <a:t>_ </a:t>
            </a:r>
            <a:r>
              <a:rPr lang="tr-TR" sz="2400" b="1" dirty="0" err="1">
                <a:solidFill>
                  <a:srgbClr val="00B0F0"/>
                </a:solidFill>
              </a:rPr>
              <a:t>blocks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what</a:t>
            </a:r>
            <a:r>
              <a:rPr lang="tr-TR" sz="2400" dirty="0"/>
              <a:t> in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languages</a:t>
            </a:r>
            <a:r>
              <a:rPr lang="tr-TR" sz="2400" dirty="0"/>
              <a:t> is </a:t>
            </a:r>
            <a:r>
              <a:rPr lang="tr-TR" sz="2400" dirty="0" err="1"/>
              <a:t>known</a:t>
            </a:r>
            <a:r>
              <a:rPr lang="tr-TR" sz="2400" dirty="0"/>
              <a:t> as a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select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case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dirty="0" err="1"/>
              <a:t>or</a:t>
            </a:r>
            <a:endParaRPr lang="tr-TR" sz="2400" b="1" dirty="0"/>
          </a:p>
          <a:p>
            <a:r>
              <a:rPr lang="tr-TR" sz="2400" dirty="0"/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switch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statements</a:t>
            </a:r>
            <a:endParaRPr lang="tr-TR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280985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Fortran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Matlab</a:t>
            </a:r>
            <a:endParaRPr lang="tr-TR" sz="2800" b="1" dirty="0"/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ESM-Tools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280985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Bash</a:t>
            </a:r>
            <a:endParaRPr lang="tr-TR" sz="2800" b="1" dirty="0"/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in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file, but </a:t>
            </a:r>
            <a:r>
              <a:rPr lang="tr-TR" sz="2400" dirty="0" err="1"/>
              <a:t>normally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ED7D31"/>
                </a:solidFill>
              </a:rPr>
              <a:t>configuration</a:t>
            </a:r>
            <a:r>
              <a:rPr lang="tr-TR" sz="2400" dirty="0">
                <a:solidFill>
                  <a:srgbClr val="ED7D31"/>
                </a:solidFill>
              </a:rPr>
              <a:t> </a:t>
            </a:r>
            <a:r>
              <a:rPr lang="tr-TR" sz="2400" dirty="0" err="1">
                <a:solidFill>
                  <a:srgbClr val="ED7D31"/>
                </a:solidFill>
              </a:rPr>
              <a:t>files</a:t>
            </a:r>
            <a:endParaRPr lang="tr-TR" sz="2400" dirty="0">
              <a:solidFill>
                <a:srgbClr val="ED7D31"/>
              </a:solidFill>
            </a:endParaRPr>
          </a:p>
          <a:p>
            <a:endParaRPr lang="tr-TR" sz="2400" dirty="0"/>
          </a:p>
          <a:p>
            <a:r>
              <a:rPr lang="tr-TR" sz="2400" b="1" dirty="0" err="1"/>
              <a:t>Purpose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a </a:t>
            </a:r>
            <a:r>
              <a:rPr lang="tr-TR" sz="2400" dirty="0" err="1"/>
              <a:t>full</a:t>
            </a:r>
            <a:r>
              <a:rPr lang="tr-TR" sz="2400" dirty="0"/>
              <a:t> set of </a:t>
            </a:r>
            <a:r>
              <a:rPr lang="tr-TR" sz="2400" dirty="0" err="1"/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under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selector</a:t>
            </a:r>
            <a:r>
              <a:rPr lang="tr-TR" sz="2400" dirty="0"/>
              <a:t> </a:t>
            </a:r>
            <a:r>
              <a:rPr lang="tr-TR" sz="2400" dirty="0" err="1"/>
              <a:t>variable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/>
              <a:t>fesom-2.1.yaml</a:t>
            </a: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your_runscript.yaml</a:t>
            </a:r>
            <a:endParaRPr lang="tr-TR" sz="2000" b="1" dirty="0"/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Syntax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r>
              <a:rPr lang="tr-TR" sz="2400" b="1" dirty="0" err="1"/>
              <a:t>Advance</a:t>
            </a:r>
            <a:r>
              <a:rPr lang="tr-TR" sz="2400" b="1" dirty="0"/>
              <a:t> </a:t>
            </a:r>
            <a:r>
              <a:rPr lang="tr-TR" sz="2400" b="1" dirty="0" err="1"/>
              <a:t>syntax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selecting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variables</a:t>
            </a:r>
            <a:r>
              <a:rPr lang="tr-TR" sz="2400" dirty="0"/>
              <a:t> in a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set an </a:t>
            </a:r>
            <a:r>
              <a:rPr lang="tr-TR" sz="2400" dirty="0" err="1"/>
              <a:t>statement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r>
              <a:rPr lang="tr-TR" sz="2400" dirty="0"/>
              <a:t> </a:t>
            </a:r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match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US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general</a:t>
            </a:r>
          </a:p>
          <a:p>
            <a:r>
              <a:rPr lang="tr-TR" sz="1600" dirty="0" err="1"/>
              <a:t>computer</a:t>
            </a:r>
            <a:endParaRPr lang="tr-TR" sz="1600" dirty="0"/>
          </a:p>
          <a:p>
            <a:r>
              <a:rPr lang="tr-TR" sz="1600" dirty="0"/>
              <a:t>&lt;model name&gt; (</a:t>
            </a:r>
            <a:r>
              <a:rPr lang="tr-TR" sz="1600" dirty="0" err="1"/>
              <a:t>i.e</a:t>
            </a:r>
            <a:r>
              <a:rPr lang="tr-TR" sz="1600" dirty="0"/>
              <a:t>. </a:t>
            </a:r>
            <a:r>
              <a:rPr lang="tr-TR" sz="1600" dirty="0" err="1"/>
              <a:t>echam</a:t>
            </a:r>
            <a:r>
              <a:rPr lang="tr-TR" sz="1600" dirty="0"/>
              <a:t>, </a:t>
            </a:r>
            <a:r>
              <a:rPr lang="tr-TR" sz="1600" dirty="0" err="1"/>
              <a:t>fesom</a:t>
            </a:r>
            <a:r>
              <a:rPr lang="tr-TR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selector</a:t>
            </a:r>
            <a:r>
              <a:rPr lang="tr-TR" sz="1600" dirty="0"/>
              <a:t> </a:t>
            </a:r>
            <a:r>
              <a:rPr lang="tr-TR" sz="1600" dirty="0" err="1"/>
              <a:t>variable</a:t>
            </a:r>
            <a:r>
              <a:rPr lang="tr-TR" sz="1600" dirty="0"/>
              <a:t> </a:t>
            </a:r>
            <a:r>
              <a:rPr lang="tr-TR" sz="1600" dirty="0" err="1"/>
              <a:t>does</a:t>
            </a:r>
            <a:r>
              <a:rPr lang="tr-TR" sz="1600" dirty="0"/>
              <a:t> not </a:t>
            </a:r>
            <a:r>
              <a:rPr lang="tr-TR" sz="1600" dirty="0" err="1"/>
              <a:t>match</a:t>
            </a:r>
            <a:r>
              <a:rPr lang="tr-TR" sz="1600" dirty="0"/>
              <a:t>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,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statement</a:t>
            </a:r>
            <a:r>
              <a:rPr lang="tr-TR" sz="1600" dirty="0"/>
              <a:t> </a:t>
            </a:r>
            <a:r>
              <a:rPr lang="tr-TR" sz="1600" dirty="0" err="1"/>
              <a:t>indented</a:t>
            </a:r>
            <a:r>
              <a:rPr lang="tr-TR" sz="1600" dirty="0"/>
              <a:t> </a:t>
            </a:r>
            <a:r>
              <a:rPr lang="tr-TR" sz="1600" dirty="0" err="1"/>
              <a:t>under</a:t>
            </a:r>
            <a:r>
              <a:rPr lang="tr-TR" sz="1600" dirty="0"/>
              <a:t> </a:t>
            </a:r>
            <a:r>
              <a:rPr lang="en-US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327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5</cp:revision>
  <dcterms:created xsi:type="dcterms:W3CDTF">2022-04-13T12:18:39Z</dcterms:created>
  <dcterms:modified xsi:type="dcterms:W3CDTF">2022-04-14T09:52:51Z</dcterms:modified>
</cp:coreProperties>
</file>