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special</a:t>
            </a:r>
            <a:r>
              <a:rPr lang="tr-TR" sz="2400" dirty="0"/>
              <a:t> </a:t>
            </a:r>
            <a:r>
              <a:rPr lang="tr-TR" sz="2400" dirty="0" err="1">
                <a:solidFill>
                  <a:srgbClr val="ED7D31"/>
                </a:solidFill>
              </a:rPr>
              <a:t>dictionary</a:t>
            </a:r>
            <a:r>
              <a:rPr lang="tr-TR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280985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Fortran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US" sz="1600" dirty="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US" sz="1600" dirty="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Matlab</a:t>
            </a:r>
            <a:endParaRPr lang="tr-TR" sz="2800" b="1" dirty="0"/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US" sz="1600" dirty="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280985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ESM-Tools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280985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Bash</a:t>
            </a:r>
            <a:endParaRPr lang="tr-TR" sz="2800" b="1" dirty="0"/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US" sz="1600" b="1" dirty="0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Use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in 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file, but </a:t>
            </a:r>
            <a:r>
              <a:rPr lang="tr-TR" sz="2400" dirty="0" err="1"/>
              <a:t>normally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b="1" dirty="0" err="1">
                <a:solidFill>
                  <a:schemeClr val="accent6"/>
                </a:solidFill>
              </a:rPr>
              <a:t>configuration</a:t>
            </a:r>
            <a:r>
              <a:rPr lang="tr-TR" sz="2400" dirty="0"/>
              <a:t> </a:t>
            </a:r>
            <a:r>
              <a:rPr lang="tr-TR" sz="2400" dirty="0" err="1"/>
              <a:t>files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Purpose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 a </a:t>
            </a:r>
            <a:r>
              <a:rPr lang="tr-TR" sz="2400" dirty="0" err="1"/>
              <a:t>full</a:t>
            </a:r>
            <a:r>
              <a:rPr lang="tr-TR" sz="2400" dirty="0"/>
              <a:t> set of </a:t>
            </a:r>
            <a:r>
              <a:rPr lang="tr-TR" sz="2400" dirty="0" err="1"/>
              <a:t>configurations</a:t>
            </a:r>
            <a:r>
              <a:rPr lang="tr-TR" sz="2400" dirty="0"/>
              <a:t> </a:t>
            </a:r>
            <a:r>
              <a:rPr lang="tr-TR" sz="2400" dirty="0" err="1"/>
              <a:t>under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 </a:t>
            </a:r>
            <a:r>
              <a:rPr lang="tr-TR" sz="2400" dirty="0" err="1"/>
              <a:t>single</a:t>
            </a:r>
            <a:r>
              <a:rPr lang="tr-TR" sz="2400" dirty="0"/>
              <a:t> </a:t>
            </a:r>
            <a:r>
              <a:rPr lang="tr-TR" sz="2400" dirty="0" err="1"/>
              <a:t>selector</a:t>
            </a:r>
            <a:r>
              <a:rPr lang="tr-TR" sz="2400" dirty="0"/>
              <a:t> </a:t>
            </a:r>
            <a:r>
              <a:rPr lang="tr-TR" sz="2400" dirty="0" err="1"/>
              <a:t>variable</a:t>
            </a:r>
            <a:endParaRPr lang="tr-TR" sz="2400" dirty="0"/>
          </a:p>
          <a:p>
            <a:endParaRPr lang="tr-TR" sz="2400" dirty="0"/>
          </a:p>
          <a:p>
            <a:r>
              <a:rPr lang="tr-TR" sz="2400" b="1" dirty="0" err="1"/>
              <a:t>Example</a:t>
            </a:r>
            <a:endParaRPr lang="tr-TR" sz="2400" b="1" dirty="0"/>
          </a:p>
          <a:p>
            <a:endParaRPr lang="tr-TR" sz="2400" b="1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/>
              <a:t>fesom-2.1.yaml</a:t>
            </a:r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add_namelist_changes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use_icebergs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use_icebergs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use_icesheet_coupling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US" sz="1200" dirty="0" err="1">
                <a:solidFill>
                  <a:srgbClr val="C100C4"/>
                </a:solidFill>
                <a:latin typeface="Courier" pitchFamily="2" charset="0"/>
              </a:rPr>
              <a:t>use_icesheet_coupling</a:t>
            </a:r>
            <a:r>
              <a:rPr lang="en-US" sz="12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US" sz="1200" dirty="0">
                <a:solidFill>
                  <a:srgbClr val="0F7001"/>
                </a:solidFill>
                <a:latin typeface="Courier" pitchFamily="2" charset="0"/>
              </a:rPr>
              <a:t>                    </a:t>
            </a:r>
            <a:r>
              <a:rPr lang="en-US" sz="1200" dirty="0" err="1">
                <a:solidFill>
                  <a:srgbClr val="0F7001"/>
                </a:solidFill>
                <a:latin typeface="Courier" pitchFamily="2" charset="0"/>
              </a:rPr>
              <a:t>steps_per_ib_step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your_runscript.yaml</a:t>
            </a:r>
            <a:endParaRPr lang="tr-TR" sz="2000" b="1" dirty="0"/>
          </a:p>
          <a:p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icb_code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namelist_changes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Syntax</a:t>
            </a:r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endParaRPr lang="tr-TR" sz="2400" b="1" dirty="0"/>
          </a:p>
          <a:p>
            <a:r>
              <a:rPr lang="tr-TR" sz="2400" b="1" dirty="0" err="1"/>
              <a:t>Advance</a:t>
            </a:r>
            <a:r>
              <a:rPr lang="tr-TR" sz="2400" b="1" dirty="0"/>
              <a:t> </a:t>
            </a:r>
            <a:r>
              <a:rPr lang="tr-TR" sz="2400" b="1" dirty="0" err="1"/>
              <a:t>syntax</a:t>
            </a:r>
            <a:endParaRPr lang="tr-T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selecting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variables</a:t>
            </a:r>
            <a:r>
              <a:rPr lang="tr-TR" sz="2400" dirty="0"/>
              <a:t> in a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section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Allows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set an </a:t>
            </a:r>
            <a:r>
              <a:rPr lang="tr-TR" sz="2400" dirty="0" err="1"/>
              <a:t>statement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value</a:t>
            </a:r>
            <a:r>
              <a:rPr lang="tr-TR" sz="2400" dirty="0"/>
              <a:t> </a:t>
            </a:r>
            <a:r>
              <a:rPr lang="tr-TR" sz="2400" dirty="0" err="1"/>
              <a:t>does</a:t>
            </a:r>
            <a:r>
              <a:rPr lang="tr-TR" sz="2400" dirty="0"/>
              <a:t> not </a:t>
            </a:r>
            <a:r>
              <a:rPr lang="tr-TR" sz="2400" dirty="0" err="1"/>
              <a:t>match</a:t>
            </a:r>
            <a:r>
              <a:rPr lang="tr-TR" sz="2400" dirty="0"/>
              <a:t> a </a:t>
            </a:r>
            <a:r>
              <a:rPr lang="tr-TR" sz="2400" dirty="0" err="1"/>
              <a:t>case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US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US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US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general</a:t>
            </a:r>
          </a:p>
          <a:p>
            <a:r>
              <a:rPr lang="tr-TR" sz="1600" dirty="0" err="1"/>
              <a:t>computer</a:t>
            </a:r>
            <a:endParaRPr lang="tr-TR" sz="1600" dirty="0"/>
          </a:p>
          <a:p>
            <a:r>
              <a:rPr lang="tr-TR" sz="1600" dirty="0"/>
              <a:t>&lt;model name&gt; (</a:t>
            </a:r>
            <a:r>
              <a:rPr lang="tr-TR" sz="1600" dirty="0" err="1"/>
              <a:t>i.e</a:t>
            </a:r>
            <a:r>
              <a:rPr lang="tr-TR" sz="1600" dirty="0"/>
              <a:t>. </a:t>
            </a:r>
            <a:r>
              <a:rPr lang="tr-TR" sz="1600" dirty="0" err="1"/>
              <a:t>echam</a:t>
            </a:r>
            <a:r>
              <a:rPr lang="tr-TR" sz="1600" dirty="0"/>
              <a:t>, </a:t>
            </a:r>
            <a:r>
              <a:rPr lang="tr-TR" sz="1600" dirty="0" err="1"/>
              <a:t>fesom</a:t>
            </a:r>
            <a:r>
              <a:rPr lang="tr-TR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selector</a:t>
            </a:r>
            <a:r>
              <a:rPr lang="tr-TR" sz="1600" dirty="0"/>
              <a:t> </a:t>
            </a:r>
            <a:r>
              <a:rPr lang="tr-TR" sz="1600" dirty="0" err="1"/>
              <a:t>variable</a:t>
            </a:r>
            <a:r>
              <a:rPr lang="tr-TR" sz="1600" dirty="0"/>
              <a:t> </a:t>
            </a:r>
            <a:r>
              <a:rPr lang="tr-TR" sz="1600" dirty="0" err="1"/>
              <a:t>does</a:t>
            </a:r>
            <a:r>
              <a:rPr lang="tr-TR" sz="1600" dirty="0"/>
              <a:t> not </a:t>
            </a:r>
            <a:r>
              <a:rPr lang="tr-TR" sz="1600" dirty="0" err="1"/>
              <a:t>match</a:t>
            </a:r>
            <a:r>
              <a:rPr lang="tr-TR" sz="1600" dirty="0"/>
              <a:t>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err="1"/>
              <a:t>case</a:t>
            </a:r>
            <a:r>
              <a:rPr lang="tr-TR" sz="1600" dirty="0"/>
              <a:t>, </a:t>
            </a:r>
            <a:r>
              <a:rPr lang="tr-TR" sz="1600" dirty="0" err="1"/>
              <a:t>use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statement</a:t>
            </a:r>
            <a:r>
              <a:rPr lang="tr-TR" sz="1600" dirty="0"/>
              <a:t> </a:t>
            </a:r>
            <a:r>
              <a:rPr lang="tr-TR" sz="1600" dirty="0" err="1"/>
              <a:t>indented</a:t>
            </a:r>
            <a:r>
              <a:rPr lang="tr-TR" sz="1600" dirty="0"/>
              <a:t> </a:t>
            </a:r>
            <a:r>
              <a:rPr lang="tr-TR" sz="1600" dirty="0" err="1"/>
              <a:t>under</a:t>
            </a:r>
            <a:r>
              <a:rPr lang="tr-TR" sz="1600" dirty="0"/>
              <a:t> </a:t>
            </a:r>
            <a:r>
              <a:rPr lang="en-US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309</Words>
  <Application>Microsoft Macintosh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6</cp:revision>
  <dcterms:created xsi:type="dcterms:W3CDTF">2022-04-13T12:18:39Z</dcterms:created>
  <dcterms:modified xsi:type="dcterms:W3CDTF">2022-04-14T09:52:09Z</dcterms:modified>
</cp:coreProperties>
</file>