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CE6"/>
    <a:srgbClr val="FBC002"/>
    <a:srgbClr val="F8CB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Terminology</a:t>
            </a:r>
            <a:r>
              <a:rPr lang="tr-TR" sz="4800" b="1" dirty="0"/>
              <a:t> - </a:t>
            </a:r>
            <a:r>
              <a:rPr lang="tr-TR" sz="4800" b="1" dirty="0" err="1"/>
              <a:t>configuration</a:t>
            </a:r>
            <a:r>
              <a:rPr lang="tr-TR" sz="4800" b="1" dirty="0"/>
              <a:t> </a:t>
            </a:r>
            <a:r>
              <a:rPr lang="tr-TR" sz="4800" b="1" dirty="0" err="1"/>
              <a:t>files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</a:t>
            </a:r>
            <a:r>
              <a:rPr lang="tr-TR" sz="2400" dirty="0" err="1"/>
              <a:t>files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contain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rgbClr val="31ACE6"/>
                </a:solidFill>
              </a:rPr>
              <a:t>default</a:t>
            </a:r>
            <a:r>
              <a:rPr lang="tr-TR" sz="2400" b="1" dirty="0">
                <a:solidFill>
                  <a:srgbClr val="31ACE6"/>
                </a:solidFill>
              </a:rPr>
              <a:t> </a:t>
            </a:r>
            <a:r>
              <a:rPr lang="tr-TR" sz="2400" b="1" dirty="0" err="1">
                <a:solidFill>
                  <a:srgbClr val="31ACE6"/>
                </a:solidFill>
              </a:rPr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HPCs</a:t>
            </a:r>
            <a:r>
              <a:rPr lang="tr-TR" sz="2400" dirty="0"/>
              <a:t>, </a:t>
            </a:r>
            <a:r>
              <a:rPr lang="tr-TR" sz="2400" dirty="0" err="1"/>
              <a:t>models</a:t>
            </a:r>
            <a:r>
              <a:rPr lang="tr-TR" sz="2400" dirty="0"/>
              <a:t>, 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systems</a:t>
            </a:r>
            <a:r>
              <a:rPr lang="tr-TR" sz="2400" dirty="0"/>
              <a:t>, </a:t>
            </a:r>
            <a:r>
              <a:rPr lang="tr-TR" sz="2400" dirty="0" err="1"/>
              <a:t>job</a:t>
            </a:r>
            <a:r>
              <a:rPr lang="tr-TR" sz="2400" dirty="0"/>
              <a:t> </a:t>
            </a:r>
            <a:r>
              <a:rPr lang="tr-TR" sz="2400" dirty="0" err="1"/>
              <a:t>schedulers</a:t>
            </a:r>
            <a:r>
              <a:rPr lang="tr-TR" sz="2400" dirty="0"/>
              <a:t> (SLURM, PBS), </a:t>
            </a:r>
            <a:r>
              <a:rPr lang="tr-TR" sz="2400" dirty="0" err="1"/>
              <a:t>default</a:t>
            </a:r>
            <a:r>
              <a:rPr lang="tr-TR" sz="2400" dirty="0"/>
              <a:t> ESM-Tools </a:t>
            </a:r>
            <a:r>
              <a:rPr lang="tr-TR" sz="2400" dirty="0" err="1"/>
              <a:t>recipes</a:t>
            </a:r>
            <a:r>
              <a:rPr lang="tr-TR" sz="2400" dirty="0"/>
              <a:t>, …</a:t>
            </a:r>
          </a:p>
          <a:p>
            <a:endParaRPr lang="tr-TR" sz="2400" dirty="0"/>
          </a:p>
          <a:p>
            <a:r>
              <a:rPr lang="tr-TR" dirty="0" err="1">
                <a:latin typeface="Monaco" pitchFamily="2" charset="77"/>
              </a:rPr>
              <a:t>esm_tools</a:t>
            </a:r>
            <a:r>
              <a:rPr lang="tr-TR" dirty="0">
                <a:latin typeface="Monaco" pitchFamily="2" charset="77"/>
              </a:rPr>
              <a:t>/</a:t>
            </a:r>
            <a:r>
              <a:rPr lang="tr-TR" dirty="0" err="1">
                <a:latin typeface="Monaco" pitchFamily="2" charset="77"/>
              </a:rPr>
              <a:t>configs</a:t>
            </a:r>
            <a:r>
              <a:rPr lang="tr-TR" dirty="0">
                <a:latin typeface="Monaco" pitchFamily="2" charset="77"/>
              </a:rPr>
              <a:t>/</a:t>
            </a:r>
            <a:endParaRPr lang="tr-TR" sz="2400" dirty="0">
              <a:latin typeface="Monaco" pitchFamily="2" charset="77"/>
            </a:endParaRPr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tr-TR" sz="2400" dirty="0"/>
              <a:t>    		</a:t>
            </a:r>
            <a:r>
              <a:rPr lang="tr-TR" sz="2400" dirty="0" err="1"/>
              <a:t>Stand-alone</a:t>
            </a:r>
            <a:r>
              <a:rPr lang="tr-TR" sz="2400" dirty="0"/>
              <a:t> model, </a:t>
            </a:r>
            <a:r>
              <a:rPr lang="tr-TR" sz="2400" dirty="0" err="1"/>
              <a:t>couplers</a:t>
            </a:r>
            <a:r>
              <a:rPr lang="tr-TR" sz="2400" dirty="0"/>
              <a:t>, I/O </a:t>
            </a:r>
            <a:r>
              <a:rPr lang="tr-TR" sz="2400" dirty="0" err="1"/>
              <a:t>libraries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tr-TR" sz="2400" dirty="0"/>
              <a:t> 		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tr-TR" sz="2400" dirty="0"/>
              <a:t>		HPC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coupling</a:t>
            </a:r>
            <a:r>
              <a:rPr lang="tr-TR" sz="2400" dirty="0"/>
              <a:t>		Source 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dirty="0" err="1"/>
              <a:t>branch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endParaRPr lang="tr-TR" sz="2400" dirty="0"/>
          </a:p>
          <a:p>
            <a:r>
              <a:rPr lang="tr-TR" sz="2400" dirty="0"/>
              <a:t>				</a:t>
            </a:r>
            <a:r>
              <a:rPr lang="tr-TR" sz="2400" dirty="0" err="1"/>
              <a:t>stored</a:t>
            </a:r>
            <a:r>
              <a:rPr lang="tr-TR" sz="2400" dirty="0"/>
              <a:t> here,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in ESM-Master (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removed</a:t>
            </a:r>
            <a:r>
              <a:rPr lang="tr-TR" sz="2400" dirty="0"/>
              <a:t> in</a:t>
            </a:r>
          </a:p>
          <a:p>
            <a:r>
              <a:rPr lang="tr-TR" sz="2400" dirty="0"/>
              <a:t>				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future</a:t>
            </a:r>
            <a:r>
              <a:rPr lang="tr-TR" sz="2400" dirty="0"/>
              <a:t>)</a:t>
            </a:r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default</a:t>
            </a:r>
            <a:r>
              <a:rPr lang="tr-TR" sz="2400" dirty="0"/>
              <a:t> 		ESM-Tools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esm_software</a:t>
            </a:r>
            <a:r>
              <a:rPr lang="tr-TR" sz="2000" dirty="0">
                <a:latin typeface="Monaco" pitchFamily="2" charset="77"/>
              </a:rPr>
              <a:t> </a:t>
            </a:r>
            <a:r>
              <a:rPr lang="tr-TR" sz="2400" dirty="0"/>
              <a:t>	</a:t>
            </a:r>
            <a:r>
              <a:rPr lang="tr-TR" sz="2400" dirty="0" err="1"/>
              <a:t>Recipes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defaults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ESM-</a:t>
            </a:r>
            <a:r>
              <a:rPr lang="tr-TR" sz="2400" dirty="0" err="1"/>
              <a:t>Runscripts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ESM-Master</a:t>
            </a:r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other_software</a:t>
            </a:r>
            <a:r>
              <a:rPr lang="tr-TR" sz="2400" dirty="0"/>
              <a:t>	</a:t>
            </a:r>
            <a:r>
              <a:rPr lang="tr-TR" sz="2400" dirty="0" err="1"/>
              <a:t>Job</a:t>
            </a:r>
            <a:r>
              <a:rPr lang="tr-TR" sz="2400" dirty="0"/>
              <a:t> </a:t>
            </a:r>
            <a:r>
              <a:rPr lang="tr-TR" sz="2400" dirty="0" err="1"/>
              <a:t>schedulers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other</a:t>
            </a:r>
            <a:r>
              <a:rPr lang="tr-TR" sz="2400" dirty="0"/>
              <a:t> </a:t>
            </a:r>
            <a:r>
              <a:rPr lang="tr-TR" sz="2400" dirty="0" err="1"/>
              <a:t>external</a:t>
            </a:r>
            <a:r>
              <a:rPr lang="tr-TR" sz="2400" dirty="0"/>
              <a:t> software </a:t>
            </a:r>
            <a:r>
              <a:rPr lang="tr-TR" sz="2400" dirty="0" err="1"/>
              <a:t>configurations</a:t>
            </a:r>
            <a:endParaRPr lang="tr-TR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6</cp:revision>
  <dcterms:created xsi:type="dcterms:W3CDTF">2022-04-13T12:18:39Z</dcterms:created>
  <dcterms:modified xsi:type="dcterms:W3CDTF">2022-04-14T09:29:13Z</dcterms:modified>
</cp:coreProperties>
</file>