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9" r:id="rId4"/>
    <p:sldId id="258" r:id="rId5"/>
    <p:sldId id="257"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ma Başer" userId="2a84b2dd3f6870cc" providerId="LiveId" clId="{44E7DBA3-29E4-447E-AE27-C4C71A2AF96D}"/>
    <pc:docChg chg="undo custSel modSld">
      <pc:chgData name="Esma Başer" userId="2a84b2dd3f6870cc" providerId="LiveId" clId="{44E7DBA3-29E4-447E-AE27-C4C71A2AF96D}" dt="2021-12-29T06:32:29.195" v="165" actId="21"/>
      <pc:docMkLst>
        <pc:docMk/>
      </pc:docMkLst>
      <pc:sldChg chg="addSp delSp modSp mod">
        <pc:chgData name="Esma Başer" userId="2a84b2dd3f6870cc" providerId="LiveId" clId="{44E7DBA3-29E4-447E-AE27-C4C71A2AF96D}" dt="2021-12-28T17:22:51.247" v="155" actId="14100"/>
        <pc:sldMkLst>
          <pc:docMk/>
          <pc:sldMk cId="1829835897" sldId="258"/>
        </pc:sldMkLst>
        <pc:spChg chg="mod">
          <ac:chgData name="Esma Başer" userId="2a84b2dd3f6870cc" providerId="LiveId" clId="{44E7DBA3-29E4-447E-AE27-C4C71A2AF96D}" dt="2021-12-28T17:22:42.842" v="151" actId="14100"/>
          <ac:spMkLst>
            <pc:docMk/>
            <pc:sldMk cId="1829835897" sldId="258"/>
            <ac:spMk id="2" creationId="{D4F782A9-D380-4FA4-BF04-A30A5761C993}"/>
          </ac:spMkLst>
        </pc:spChg>
        <pc:spChg chg="del">
          <ac:chgData name="Esma Başer" userId="2a84b2dd3f6870cc" providerId="LiveId" clId="{44E7DBA3-29E4-447E-AE27-C4C71A2AF96D}" dt="2021-12-28T17:13:16.752" v="17" actId="21"/>
          <ac:spMkLst>
            <pc:docMk/>
            <pc:sldMk cId="1829835897" sldId="258"/>
            <ac:spMk id="3" creationId="{AF8E4963-A3F9-4AA3-B58F-6EF012572850}"/>
          </ac:spMkLst>
        </pc:spChg>
        <pc:picChg chg="add mod">
          <ac:chgData name="Esma Başer" userId="2a84b2dd3f6870cc" providerId="LiveId" clId="{44E7DBA3-29E4-447E-AE27-C4C71A2AF96D}" dt="2021-12-28T17:19:32.512" v="100" actId="1076"/>
          <ac:picMkLst>
            <pc:docMk/>
            <pc:sldMk cId="1829835897" sldId="258"/>
            <ac:picMk id="5" creationId="{EBDFE719-13C3-4BB3-BF6B-D47CBBA11442}"/>
          </ac:picMkLst>
        </pc:picChg>
        <pc:picChg chg="add del mod">
          <ac:chgData name="Esma Başer" userId="2a84b2dd3f6870cc" providerId="LiveId" clId="{44E7DBA3-29E4-447E-AE27-C4C71A2AF96D}" dt="2021-12-28T17:21:21.413" v="124" actId="478"/>
          <ac:picMkLst>
            <pc:docMk/>
            <pc:sldMk cId="1829835897" sldId="258"/>
            <ac:picMk id="7" creationId="{49904946-18F9-4061-9F68-89344382D8EA}"/>
          </ac:picMkLst>
        </pc:picChg>
        <pc:picChg chg="add mod">
          <ac:chgData name="Esma Başer" userId="2a84b2dd3f6870cc" providerId="LiveId" clId="{44E7DBA3-29E4-447E-AE27-C4C71A2AF96D}" dt="2021-12-28T17:22:51.247" v="155" actId="14100"/>
          <ac:picMkLst>
            <pc:docMk/>
            <pc:sldMk cId="1829835897" sldId="258"/>
            <ac:picMk id="8" creationId="{91A63DE7-1EE9-4E20-87C4-5F6E24D76879}"/>
          </ac:picMkLst>
        </pc:picChg>
        <pc:picChg chg="add mod">
          <ac:chgData name="Esma Başer" userId="2a84b2dd3f6870cc" providerId="LiveId" clId="{44E7DBA3-29E4-447E-AE27-C4C71A2AF96D}" dt="2021-12-28T17:22:18.533" v="142" actId="1076"/>
          <ac:picMkLst>
            <pc:docMk/>
            <pc:sldMk cId="1829835897" sldId="258"/>
            <ac:picMk id="9" creationId="{1D61A95E-4FDD-43A6-A6F1-319E40E6A043}"/>
          </ac:picMkLst>
        </pc:picChg>
        <pc:picChg chg="add mod">
          <ac:chgData name="Esma Başer" userId="2a84b2dd3f6870cc" providerId="LiveId" clId="{44E7DBA3-29E4-447E-AE27-C4C71A2AF96D}" dt="2021-12-28T17:22:28.378" v="146" actId="1076"/>
          <ac:picMkLst>
            <pc:docMk/>
            <pc:sldMk cId="1829835897" sldId="258"/>
            <ac:picMk id="10" creationId="{3BFCCF59-DAA9-4E32-848F-405E5C3AFE16}"/>
          </ac:picMkLst>
        </pc:picChg>
        <pc:picChg chg="add mod">
          <ac:chgData name="Esma Başer" userId="2a84b2dd3f6870cc" providerId="LiveId" clId="{44E7DBA3-29E4-447E-AE27-C4C71A2AF96D}" dt="2021-12-28T17:21:28.645" v="127" actId="14100"/>
          <ac:picMkLst>
            <pc:docMk/>
            <pc:sldMk cId="1829835897" sldId="258"/>
            <ac:picMk id="22" creationId="{BB6BB884-F9F2-4C4B-B0D4-1960BCD178F4}"/>
          </ac:picMkLst>
        </pc:picChg>
        <pc:picChg chg="add mod">
          <ac:chgData name="Esma Başer" userId="2a84b2dd3f6870cc" providerId="LiveId" clId="{44E7DBA3-29E4-447E-AE27-C4C71A2AF96D}" dt="2021-12-28T17:22:50.650" v="154" actId="1076"/>
          <ac:picMkLst>
            <pc:docMk/>
            <pc:sldMk cId="1829835897" sldId="258"/>
            <ac:picMk id="29" creationId="{8DD906D4-4575-4B61-B01A-6FB359CCE6D9}"/>
          </ac:picMkLst>
        </pc:picChg>
        <pc:cxnChg chg="add mod">
          <ac:chgData name="Esma Başer" userId="2a84b2dd3f6870cc" providerId="LiveId" clId="{44E7DBA3-29E4-447E-AE27-C4C71A2AF96D}" dt="2021-12-28T17:22:28.378" v="146" actId="1076"/>
          <ac:cxnSpMkLst>
            <pc:docMk/>
            <pc:sldMk cId="1829835897" sldId="258"/>
            <ac:cxnSpMk id="12" creationId="{5AF9F882-CF38-445F-A293-ED11DDB885F9}"/>
          </ac:cxnSpMkLst>
        </pc:cxnChg>
        <pc:cxnChg chg="add del mod">
          <ac:chgData name="Esma Başer" userId="2a84b2dd3f6870cc" providerId="LiveId" clId="{44E7DBA3-29E4-447E-AE27-C4C71A2AF96D}" dt="2021-12-28T17:21:59.024" v="135" actId="21"/>
          <ac:cxnSpMkLst>
            <pc:docMk/>
            <pc:sldMk cId="1829835897" sldId="258"/>
            <ac:cxnSpMk id="14" creationId="{99306ED3-CCAE-499A-8CC8-C9A366AB21C5}"/>
          </ac:cxnSpMkLst>
        </pc:cxnChg>
        <pc:cxnChg chg="add del mod">
          <ac:chgData name="Esma Başer" userId="2a84b2dd3f6870cc" providerId="LiveId" clId="{44E7DBA3-29E4-447E-AE27-C4C71A2AF96D}" dt="2021-12-28T17:20:12.085" v="107" actId="21"/>
          <ac:cxnSpMkLst>
            <pc:docMk/>
            <pc:sldMk cId="1829835897" sldId="258"/>
            <ac:cxnSpMk id="16" creationId="{B7881D5B-9740-4D64-953A-A47B63CAB699}"/>
          </ac:cxnSpMkLst>
        </pc:cxnChg>
        <pc:cxnChg chg="add mod">
          <ac:chgData name="Esma Başer" userId="2a84b2dd3f6870cc" providerId="LiveId" clId="{44E7DBA3-29E4-447E-AE27-C4C71A2AF96D}" dt="2021-12-28T17:22:51.247" v="155" actId="14100"/>
          <ac:cxnSpMkLst>
            <pc:docMk/>
            <pc:sldMk cId="1829835897" sldId="258"/>
            <ac:cxnSpMk id="18" creationId="{DACAA44D-3BDF-4364-8A36-1BEF962F581E}"/>
          </ac:cxnSpMkLst>
        </pc:cxnChg>
        <pc:cxnChg chg="add del mod">
          <ac:chgData name="Esma Başer" userId="2a84b2dd3f6870cc" providerId="LiveId" clId="{44E7DBA3-29E4-447E-AE27-C4C71A2AF96D}" dt="2021-12-28T17:21:37.818" v="129" actId="21"/>
          <ac:cxnSpMkLst>
            <pc:docMk/>
            <pc:sldMk cId="1829835897" sldId="258"/>
            <ac:cxnSpMk id="20" creationId="{B55155E4-66BC-4788-A589-7BCFFE7FA74F}"/>
          </ac:cxnSpMkLst>
        </pc:cxnChg>
        <pc:cxnChg chg="add del mod">
          <ac:chgData name="Esma Başer" userId="2a84b2dd3f6870cc" providerId="LiveId" clId="{44E7DBA3-29E4-447E-AE27-C4C71A2AF96D}" dt="2021-12-28T17:21:08.208" v="120"/>
          <ac:cxnSpMkLst>
            <pc:docMk/>
            <pc:sldMk cId="1829835897" sldId="258"/>
            <ac:cxnSpMk id="21" creationId="{07E5F5DB-43D5-4EF1-899E-5E58BF5E2436}"/>
          </ac:cxnSpMkLst>
        </pc:cxnChg>
        <pc:cxnChg chg="add mod">
          <ac:chgData name="Esma Başer" userId="2a84b2dd3f6870cc" providerId="LiveId" clId="{44E7DBA3-29E4-447E-AE27-C4C71A2AF96D}" dt="2021-12-28T17:22:51.247" v="155" actId="14100"/>
          <ac:cxnSpMkLst>
            <pc:docMk/>
            <pc:sldMk cId="1829835897" sldId="258"/>
            <ac:cxnSpMk id="26" creationId="{D3BB22C5-E44C-4F55-AE32-8966936BEBB4}"/>
          </ac:cxnSpMkLst>
        </pc:cxnChg>
      </pc:sldChg>
      <pc:sldChg chg="addSp delSp modSp mod">
        <pc:chgData name="Esma Başer" userId="2a84b2dd3f6870cc" providerId="LiveId" clId="{44E7DBA3-29E4-447E-AE27-C4C71A2AF96D}" dt="2021-12-29T06:32:29.195" v="165" actId="21"/>
        <pc:sldMkLst>
          <pc:docMk/>
          <pc:sldMk cId="1419663254" sldId="259"/>
        </pc:sldMkLst>
        <pc:spChg chg="mod">
          <ac:chgData name="Esma Başer" userId="2a84b2dd3f6870cc" providerId="LiveId" clId="{44E7DBA3-29E4-447E-AE27-C4C71A2AF96D}" dt="2021-12-28T17:18:57.547" v="89" actId="1076"/>
          <ac:spMkLst>
            <pc:docMk/>
            <pc:sldMk cId="1419663254" sldId="259"/>
            <ac:spMk id="2" creationId="{89D6D78D-9DDB-4803-A5B0-432914A3F1E1}"/>
          </ac:spMkLst>
        </pc:spChg>
        <pc:spChg chg="del">
          <ac:chgData name="Esma Başer" userId="2a84b2dd3f6870cc" providerId="LiveId" clId="{44E7DBA3-29E4-447E-AE27-C4C71A2AF96D}" dt="2021-12-28T17:10:52.793" v="4" actId="21"/>
          <ac:spMkLst>
            <pc:docMk/>
            <pc:sldMk cId="1419663254" sldId="259"/>
            <ac:spMk id="3" creationId="{7290CD99-4A8B-49A2-8EBF-900521163D22}"/>
          </ac:spMkLst>
        </pc:spChg>
        <pc:picChg chg="add mod">
          <ac:chgData name="Esma Başer" userId="2a84b2dd3f6870cc" providerId="LiveId" clId="{44E7DBA3-29E4-447E-AE27-C4C71A2AF96D}" dt="2021-12-28T17:19:00.671" v="90" actId="1076"/>
          <ac:picMkLst>
            <pc:docMk/>
            <pc:sldMk cId="1419663254" sldId="259"/>
            <ac:picMk id="5" creationId="{E6F6CF8C-F66E-4646-8A06-81A6C4ECE5FD}"/>
          </ac:picMkLst>
        </pc:picChg>
        <pc:picChg chg="add mod">
          <ac:chgData name="Esma Başer" userId="2a84b2dd3f6870cc" providerId="LiveId" clId="{44E7DBA3-29E4-447E-AE27-C4C71A2AF96D}" dt="2021-12-28T17:19:02.944" v="91" actId="1076"/>
          <ac:picMkLst>
            <pc:docMk/>
            <pc:sldMk cId="1419663254" sldId="259"/>
            <ac:picMk id="7" creationId="{C58A47F2-74AC-43E8-A567-726E5C9F3965}"/>
          </ac:picMkLst>
        </pc:picChg>
        <pc:picChg chg="add del mod">
          <ac:chgData name="Esma Başer" userId="2a84b2dd3f6870cc" providerId="LiveId" clId="{44E7DBA3-29E4-447E-AE27-C4C71A2AF96D}" dt="2021-12-29T06:32:29.195" v="165" actId="21"/>
          <ac:picMkLst>
            <pc:docMk/>
            <pc:sldMk cId="1419663254" sldId="259"/>
            <ac:picMk id="9" creationId="{98D68F40-6B89-4607-8C5D-EA6DECAC0ADE}"/>
          </ac:picMkLst>
        </pc:picChg>
        <pc:picChg chg="add del mod">
          <ac:chgData name="Esma Başer" userId="2a84b2dd3f6870cc" providerId="LiveId" clId="{44E7DBA3-29E4-447E-AE27-C4C71A2AF96D}" dt="2021-12-28T17:14:49.240" v="30" actId="478"/>
          <ac:picMkLst>
            <pc:docMk/>
            <pc:sldMk cId="1419663254" sldId="259"/>
            <ac:picMk id="11" creationId="{70B7699A-902B-4625-994E-1720777E82AA}"/>
          </ac:picMkLst>
        </pc:picChg>
        <pc:picChg chg="add del mod">
          <ac:chgData name="Esma Başer" userId="2a84b2dd3f6870cc" providerId="LiveId" clId="{44E7DBA3-29E4-447E-AE27-C4C71A2AF96D}" dt="2021-12-28T17:21:18.863" v="123" actId="478"/>
          <ac:picMkLst>
            <pc:docMk/>
            <pc:sldMk cId="1419663254" sldId="259"/>
            <ac:picMk id="13" creationId="{CB095C37-BA8C-4980-BCA9-D77817221C43}"/>
          </ac:picMkLst>
        </pc:picChg>
        <pc:picChg chg="mod">
          <ac:chgData name="Esma Başer" userId="2a84b2dd3f6870cc" providerId="LiveId" clId="{44E7DBA3-29E4-447E-AE27-C4C71A2AF96D}" dt="2021-12-29T06:32:26.999" v="164" actId="1076"/>
          <ac:picMkLst>
            <pc:docMk/>
            <pc:sldMk cId="1419663254" sldId="259"/>
            <ac:picMk id="19" creationId="{BE52AA9D-945A-47FE-B5DE-D0181326E0F5}"/>
          </ac:picMkLst>
        </pc:picChg>
        <pc:picChg chg="add mod">
          <ac:chgData name="Esma Başer" userId="2a84b2dd3f6870cc" providerId="LiveId" clId="{44E7DBA3-29E4-447E-AE27-C4C71A2AF96D}" dt="2021-12-28T17:21:14.741" v="121"/>
          <ac:picMkLst>
            <pc:docMk/>
            <pc:sldMk cId="1419663254" sldId="259"/>
            <ac:picMk id="40" creationId="{764C5C3F-85B1-4C4B-A738-DBA2923BA73C}"/>
          </ac:picMkLst>
        </pc:picChg>
        <pc:cxnChg chg="add mod">
          <ac:chgData name="Esma Başer" userId="2a84b2dd3f6870cc" providerId="LiveId" clId="{44E7DBA3-29E4-447E-AE27-C4C71A2AF96D}" dt="2021-12-28T17:19:02.944" v="91" actId="1076"/>
          <ac:cxnSpMkLst>
            <pc:docMk/>
            <pc:sldMk cId="1419663254" sldId="259"/>
            <ac:cxnSpMk id="15" creationId="{A0B80090-8F41-41AD-B57E-0C5C1658065D}"/>
          </ac:cxnSpMkLst>
        </pc:cxnChg>
        <pc:cxnChg chg="add del mod">
          <ac:chgData name="Esma Başer" userId="2a84b2dd3f6870cc" providerId="LiveId" clId="{44E7DBA3-29E4-447E-AE27-C4C71A2AF96D}" dt="2021-12-28T17:16:13.472" v="49" actId="11529"/>
          <ac:cxnSpMkLst>
            <pc:docMk/>
            <pc:sldMk cId="1419663254" sldId="259"/>
            <ac:cxnSpMk id="18" creationId="{7900698A-BE43-4E0B-BF82-6A06330044B2}"/>
          </ac:cxnSpMkLst>
        </pc:cxnChg>
        <pc:cxnChg chg="mod">
          <ac:chgData name="Esma Başer" userId="2a84b2dd3f6870cc" providerId="LiveId" clId="{44E7DBA3-29E4-447E-AE27-C4C71A2AF96D}" dt="2021-12-29T06:32:26.999" v="164" actId="1076"/>
          <ac:cxnSpMkLst>
            <pc:docMk/>
            <pc:sldMk cId="1419663254" sldId="259"/>
            <ac:cxnSpMk id="18" creationId="{8BDCED96-0FB7-4152-8565-A868C4E27E7C}"/>
          </ac:cxnSpMkLst>
        </pc:cxnChg>
        <pc:cxnChg chg="add mod">
          <ac:chgData name="Esma Başer" userId="2a84b2dd3f6870cc" providerId="LiveId" clId="{44E7DBA3-29E4-447E-AE27-C4C71A2AF96D}" dt="2021-12-29T06:32:29.195" v="165" actId="21"/>
          <ac:cxnSpMkLst>
            <pc:docMk/>
            <pc:sldMk cId="1419663254" sldId="259"/>
            <ac:cxnSpMk id="20" creationId="{E4836ABA-06A6-44EB-8EAF-69874C85D282}"/>
          </ac:cxnSpMkLst>
        </pc:cxnChg>
        <pc:cxnChg chg="add del mod">
          <ac:chgData name="Esma Başer" userId="2a84b2dd3f6870cc" providerId="LiveId" clId="{44E7DBA3-29E4-447E-AE27-C4C71A2AF96D}" dt="2021-12-28T17:20:54.746" v="114" actId="21"/>
          <ac:cxnSpMkLst>
            <pc:docMk/>
            <pc:sldMk cId="1419663254" sldId="259"/>
            <ac:cxnSpMk id="22" creationId="{0F010FEF-9177-45F2-8D32-6E2A6BBE4AA8}"/>
          </ac:cxnSpMkLst>
        </pc:cxnChg>
        <pc:cxnChg chg="mod">
          <ac:chgData name="Esma Başer" userId="2a84b2dd3f6870cc" providerId="LiveId" clId="{44E7DBA3-29E4-447E-AE27-C4C71A2AF96D}" dt="2021-12-29T06:32:26.999" v="164" actId="1076"/>
          <ac:cxnSpMkLst>
            <pc:docMk/>
            <pc:sldMk cId="1419663254" sldId="259"/>
            <ac:cxnSpMk id="24" creationId="{72EEB8E6-3892-4690-9360-79CC85C391EF}"/>
          </ac:cxnSpMkLst>
        </pc:cxnChg>
        <pc:cxnChg chg="add del mod">
          <ac:chgData name="Esma Başer" userId="2a84b2dd3f6870cc" providerId="LiveId" clId="{44E7DBA3-29E4-447E-AE27-C4C71A2AF96D}" dt="2021-12-28T17:21:02.245" v="118"/>
          <ac:cxnSpMkLst>
            <pc:docMk/>
            <pc:sldMk cId="1419663254" sldId="259"/>
            <ac:cxnSpMk id="38" creationId="{39FF5F15-5BD1-41CC-AEC3-A9155163F60D}"/>
          </ac:cxnSpMkLst>
        </pc:cxnChg>
        <pc:cxnChg chg="add del mod">
          <ac:chgData name="Esma Başer" userId="2a84b2dd3f6870cc" providerId="LiveId" clId="{44E7DBA3-29E4-447E-AE27-C4C71A2AF96D}" dt="2021-12-28T17:21:01.563" v="117"/>
          <ac:cxnSpMkLst>
            <pc:docMk/>
            <pc:sldMk cId="1419663254" sldId="259"/>
            <ac:cxnSpMk id="39" creationId="{7168C1AA-8385-40BE-841A-CC1DDB7A7856}"/>
          </ac:cxnSpMkLst>
        </pc:cxnChg>
        <pc:cxnChg chg="add del mod">
          <ac:chgData name="Esma Başer" userId="2a84b2dd3f6870cc" providerId="LiveId" clId="{44E7DBA3-29E4-447E-AE27-C4C71A2AF96D}" dt="2021-12-28T17:23:27.749" v="159" actId="11529"/>
          <ac:cxnSpMkLst>
            <pc:docMk/>
            <pc:sldMk cId="1419663254" sldId="259"/>
            <ac:cxnSpMk id="42" creationId="{9546C172-FB30-4AF1-B1C3-6F914002A19E}"/>
          </ac:cxnSpMkLst>
        </pc:cxnChg>
      </pc:sldChg>
      <pc:sldChg chg="delSp modSp mod">
        <pc:chgData name="Esma Başer" userId="2a84b2dd3f6870cc" providerId="LiveId" clId="{44E7DBA3-29E4-447E-AE27-C4C71A2AF96D}" dt="2021-12-28T18:21:22.989" v="163" actId="404"/>
        <pc:sldMkLst>
          <pc:docMk/>
          <pc:sldMk cId="912287203" sldId="261"/>
        </pc:sldMkLst>
        <pc:spChg chg="del">
          <ac:chgData name="Esma Başer" userId="2a84b2dd3f6870cc" providerId="LiveId" clId="{44E7DBA3-29E4-447E-AE27-C4C71A2AF96D}" dt="2021-12-28T18:21:12.519" v="160" actId="21"/>
          <ac:spMkLst>
            <pc:docMk/>
            <pc:sldMk cId="912287203" sldId="261"/>
            <ac:spMk id="3" creationId="{237EAA03-2767-43B7-A29D-6F3FDB7463A1}"/>
          </ac:spMkLst>
        </pc:spChg>
        <pc:spChg chg="mod">
          <ac:chgData name="Esma Başer" userId="2a84b2dd3f6870cc" providerId="LiveId" clId="{44E7DBA3-29E4-447E-AE27-C4C71A2AF96D}" dt="2021-12-28T18:21:22.989" v="163" actId="404"/>
          <ac:spMkLst>
            <pc:docMk/>
            <pc:sldMk cId="912287203" sldId="261"/>
            <ac:spMk id="4" creationId="{AC662511-4029-4537-AF24-8216F0B2FC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98C347-EA88-4408-94C0-697A151BA9D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535F786-52D0-4AB5-8E91-6A4EB6FD1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E4FEEE7-A4DC-4215-8D38-C302A6DE5BF7}"/>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5" name="Alt Bilgi Yer Tutucusu 4">
            <a:extLst>
              <a:ext uri="{FF2B5EF4-FFF2-40B4-BE49-F238E27FC236}">
                <a16:creationId xmlns:a16="http://schemas.microsoft.com/office/drawing/2014/main" id="{7B11250E-9B32-4CC0-AF46-7F4F7D2602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0398B9-C09B-4F2A-B6FE-D708BB0A1CFA}"/>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39807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D9E518-3F3E-4D9F-9279-9D891A840B6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8F0B3F6-A53D-41ED-8555-EB277781440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CF4F407-9764-4590-A728-099721A4E9E3}"/>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5" name="Alt Bilgi Yer Tutucusu 4">
            <a:extLst>
              <a:ext uri="{FF2B5EF4-FFF2-40B4-BE49-F238E27FC236}">
                <a16:creationId xmlns:a16="http://schemas.microsoft.com/office/drawing/2014/main" id="{1B314350-A7F7-408D-9331-F8A185A4692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0A2B0A0-7E45-47DC-ADBC-C9D5816B54B7}"/>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122197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B249A0E-9C5C-4915-A6E9-B9E08250CDF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8F1A0F9-5919-4311-8AB4-CE9258152D2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FB771FF-D1CE-4284-8C05-14DB853C8DFC}"/>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5" name="Alt Bilgi Yer Tutucusu 4">
            <a:extLst>
              <a:ext uri="{FF2B5EF4-FFF2-40B4-BE49-F238E27FC236}">
                <a16:creationId xmlns:a16="http://schemas.microsoft.com/office/drawing/2014/main" id="{29568080-6FD2-488D-BDAC-439FB6BF3DE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4CBB8A7-AC81-4BE5-BAF3-51926DDC38E7}"/>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321593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254EEA-106C-426D-949E-519228C36A3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0AD3C5C-ADBC-4510-94FF-3656293AD6C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12024FC-216C-4CDF-9781-AA78FA04D71E}"/>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5" name="Alt Bilgi Yer Tutucusu 4">
            <a:extLst>
              <a:ext uri="{FF2B5EF4-FFF2-40B4-BE49-F238E27FC236}">
                <a16:creationId xmlns:a16="http://schemas.microsoft.com/office/drawing/2014/main" id="{FEAE54AC-00BF-432A-9534-76BCDC643FE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927DE4E-0411-4D7C-8794-721A4DB2D849}"/>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164344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5D3EDA-E783-4E6A-A816-958059A5CB4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FEE5269-CA72-4A1D-80A5-301DFE424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6BA2EA7-3A95-489A-8349-9462FC762A6D}"/>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5" name="Alt Bilgi Yer Tutucusu 4">
            <a:extLst>
              <a:ext uri="{FF2B5EF4-FFF2-40B4-BE49-F238E27FC236}">
                <a16:creationId xmlns:a16="http://schemas.microsoft.com/office/drawing/2014/main" id="{51095339-CD63-42A7-B2D1-C07E03FFF99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CEC3D02-882C-489C-A3CA-BFE26722F05C}"/>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253296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260837-D3ED-48DC-8FCB-8BB1CF6F0A1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93EC945-8ACF-4ACC-87C6-A19CC31A2B9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A4C3179-FB98-406B-89AD-88234370B2B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C07AF4C-F57C-43FE-ACCC-698B43860072}"/>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6" name="Alt Bilgi Yer Tutucusu 5">
            <a:extLst>
              <a:ext uri="{FF2B5EF4-FFF2-40B4-BE49-F238E27FC236}">
                <a16:creationId xmlns:a16="http://schemas.microsoft.com/office/drawing/2014/main" id="{E9135DE3-E069-48C3-B705-8CEE479DF4A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01071AD-A6A8-42B7-A130-7DFFECF74BD3}"/>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134653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602402-C23C-4610-ACC5-AA0503643DE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8AFB311-F5F5-44C1-B713-BBA681EF5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F9F624D-9B31-4BA9-9281-13ED73833AA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5A17414-A957-4E31-B023-252B69C31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7FF387F-B75C-42E9-9266-03A89C17C6C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336A5D0-7512-47F3-AB8B-85D21DF1A29C}"/>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8" name="Alt Bilgi Yer Tutucusu 7">
            <a:extLst>
              <a:ext uri="{FF2B5EF4-FFF2-40B4-BE49-F238E27FC236}">
                <a16:creationId xmlns:a16="http://schemas.microsoft.com/office/drawing/2014/main" id="{A597BE07-75C7-414E-8CF4-B469FA2F04B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5E1C6E-2FC3-46B7-9039-777E4D308D4F}"/>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168541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B52416-D57D-447E-8458-CC6747612F9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1E2AEE5-45EA-4313-A05A-6369A3EE3380}"/>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4" name="Alt Bilgi Yer Tutucusu 3">
            <a:extLst>
              <a:ext uri="{FF2B5EF4-FFF2-40B4-BE49-F238E27FC236}">
                <a16:creationId xmlns:a16="http://schemas.microsoft.com/office/drawing/2014/main" id="{050C285E-5165-476F-8058-B65F262605F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F6C5F61-A083-4AF4-824D-304979F24797}"/>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211945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64236DF-8EB2-4E37-BA16-7E0B282146D4}"/>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3" name="Alt Bilgi Yer Tutucusu 2">
            <a:extLst>
              <a:ext uri="{FF2B5EF4-FFF2-40B4-BE49-F238E27FC236}">
                <a16:creationId xmlns:a16="http://schemas.microsoft.com/office/drawing/2014/main" id="{62589C5E-5170-47D4-80CD-E580A2070A0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ED4C155-33D5-44CD-A6FB-2D5FC00F46E7}"/>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717313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75B820-CBE6-418A-8546-B3E2BA64ADA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AD4914D-1E2F-458A-A061-B0D38498D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0915541-5CA9-422E-97F3-130A7BCE7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ECE547F-1C58-4238-93D1-3D5404BC4665}"/>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6" name="Alt Bilgi Yer Tutucusu 5">
            <a:extLst>
              <a:ext uri="{FF2B5EF4-FFF2-40B4-BE49-F238E27FC236}">
                <a16:creationId xmlns:a16="http://schemas.microsoft.com/office/drawing/2014/main" id="{DB36D3C3-173F-46E8-BF6A-2716486B349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CB81DCA-AADC-4156-B732-6668C1B799FD}"/>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279400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89839-FFBA-4C35-94CC-797A76E1644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92E3113-0559-4091-ACE4-A65E40C3F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121C903-02E4-425A-8EAC-9964BA772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2FEB481-A691-4A56-A041-0D1E0F01C115}"/>
              </a:ext>
            </a:extLst>
          </p:cNvPr>
          <p:cNvSpPr>
            <a:spLocks noGrp="1"/>
          </p:cNvSpPr>
          <p:nvPr>
            <p:ph type="dt" sz="half" idx="10"/>
          </p:nvPr>
        </p:nvSpPr>
        <p:spPr/>
        <p:txBody>
          <a:bodyPr/>
          <a:lstStyle/>
          <a:p>
            <a:fld id="{547CEC86-050D-44F7-954A-D78A80171A39}" type="datetimeFigureOut">
              <a:rPr lang="tr-TR" smtClean="0"/>
              <a:t>29.12.2021</a:t>
            </a:fld>
            <a:endParaRPr lang="tr-TR"/>
          </a:p>
        </p:txBody>
      </p:sp>
      <p:sp>
        <p:nvSpPr>
          <p:cNvPr id="6" name="Alt Bilgi Yer Tutucusu 5">
            <a:extLst>
              <a:ext uri="{FF2B5EF4-FFF2-40B4-BE49-F238E27FC236}">
                <a16:creationId xmlns:a16="http://schemas.microsoft.com/office/drawing/2014/main" id="{6E42E775-DE9E-4767-9456-ECFA1BAE035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A890737-582B-4E2D-BC7E-FCDDDD122ACB}"/>
              </a:ext>
            </a:extLst>
          </p:cNvPr>
          <p:cNvSpPr>
            <a:spLocks noGrp="1"/>
          </p:cNvSpPr>
          <p:nvPr>
            <p:ph type="sldNum" sz="quarter" idx="12"/>
          </p:nvPr>
        </p:nvSpPr>
        <p:spPr/>
        <p:txBody>
          <a:bodyPr/>
          <a:lstStyle/>
          <a:p>
            <a:fld id="{91081BEE-9FC9-43F1-90E2-88B879C90A29}" type="slidenum">
              <a:rPr lang="tr-TR" smtClean="0"/>
              <a:t>‹#›</a:t>
            </a:fld>
            <a:endParaRPr lang="tr-TR"/>
          </a:p>
        </p:txBody>
      </p:sp>
    </p:spTree>
    <p:extLst>
      <p:ext uri="{BB962C8B-B14F-4D97-AF65-F5344CB8AC3E}">
        <p14:creationId xmlns:p14="http://schemas.microsoft.com/office/powerpoint/2010/main" val="47775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E822E41-4C50-4FC5-8AC0-0F41978FB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D0B558A-4817-4BE7-A16D-8CFB6538C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3AD87E7-5601-4C06-8A5C-FF5E55698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CEC86-050D-44F7-954A-D78A80171A39}" type="datetimeFigureOut">
              <a:rPr lang="tr-TR" smtClean="0"/>
              <a:t>29.12.2021</a:t>
            </a:fld>
            <a:endParaRPr lang="tr-TR"/>
          </a:p>
        </p:txBody>
      </p:sp>
      <p:sp>
        <p:nvSpPr>
          <p:cNvPr id="5" name="Alt Bilgi Yer Tutucusu 4">
            <a:extLst>
              <a:ext uri="{FF2B5EF4-FFF2-40B4-BE49-F238E27FC236}">
                <a16:creationId xmlns:a16="http://schemas.microsoft.com/office/drawing/2014/main" id="{2B061BEA-EDC3-443E-9739-77AAA0852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96F837D-F285-4772-9FA0-20C9695F6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81BEE-9FC9-43F1-90E2-88B879C90A29}" type="slidenum">
              <a:rPr lang="tr-TR" smtClean="0"/>
              <a:t>‹#›</a:t>
            </a:fld>
            <a:endParaRPr lang="tr-TR"/>
          </a:p>
        </p:txBody>
      </p:sp>
    </p:spTree>
    <p:extLst>
      <p:ext uri="{BB962C8B-B14F-4D97-AF65-F5344CB8AC3E}">
        <p14:creationId xmlns:p14="http://schemas.microsoft.com/office/powerpoint/2010/main" val="427777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AC662511-4029-4537-AF24-8216F0B2FCB1}"/>
              </a:ext>
            </a:extLst>
          </p:cNvPr>
          <p:cNvSpPr txBox="1">
            <a:spLocks noGrp="1"/>
          </p:cNvSpPr>
          <p:nvPr>
            <p:ph type="ctrTitle"/>
          </p:nvPr>
        </p:nvSpPr>
        <p:spPr>
          <a:xfrm>
            <a:off x="1524000" y="4509501"/>
            <a:ext cx="9144000" cy="1421928"/>
          </a:xfrm>
          <a:prstGeom prst="rect">
            <a:avLst/>
          </a:prstGeom>
          <a:noFill/>
        </p:spPr>
        <p:txBody>
          <a:bodyPr wrap="square" rtlCol="0">
            <a:spAutoFit/>
          </a:bodyPr>
          <a:lstStyle/>
          <a:p>
            <a:r>
              <a:rPr lang="tr-TR" sz="4800" dirty="0"/>
              <a:t>ESMA BAŞER</a:t>
            </a:r>
            <a:br>
              <a:rPr lang="tr-TR" sz="4800" dirty="0"/>
            </a:br>
            <a:r>
              <a:rPr lang="tr-TR" sz="4800" dirty="0"/>
              <a:t>030120060</a:t>
            </a:r>
          </a:p>
        </p:txBody>
      </p:sp>
    </p:spTree>
    <p:extLst>
      <p:ext uri="{BB962C8B-B14F-4D97-AF65-F5344CB8AC3E}">
        <p14:creationId xmlns:p14="http://schemas.microsoft.com/office/powerpoint/2010/main" val="91228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B0AE1B-7FE9-4C79-990F-B8E33FAAD063}"/>
              </a:ext>
            </a:extLst>
          </p:cNvPr>
          <p:cNvSpPr>
            <a:spLocks noGrp="1"/>
          </p:cNvSpPr>
          <p:nvPr>
            <p:ph type="title"/>
          </p:nvPr>
        </p:nvSpPr>
        <p:spPr>
          <a:xfrm>
            <a:off x="838200" y="365126"/>
            <a:ext cx="10515600" cy="768350"/>
          </a:xfrm>
        </p:spPr>
        <p:txBody>
          <a:bodyPr/>
          <a:lstStyle/>
          <a:p>
            <a:pPr algn="ctr"/>
            <a:r>
              <a:rPr lang="tr-TR" dirty="0">
                <a:solidFill>
                  <a:schemeClr val="accent4">
                    <a:lumMod val="75000"/>
                  </a:schemeClr>
                </a:solidFill>
                <a:latin typeface="Broadway" panose="04040905080B02020502" pitchFamily="82" charset="0"/>
              </a:rPr>
              <a:t>PROJENİN AMACI</a:t>
            </a:r>
          </a:p>
        </p:txBody>
      </p:sp>
      <p:sp>
        <p:nvSpPr>
          <p:cNvPr id="3" name="İçerik Yer Tutucusu 2">
            <a:extLst>
              <a:ext uri="{FF2B5EF4-FFF2-40B4-BE49-F238E27FC236}">
                <a16:creationId xmlns:a16="http://schemas.microsoft.com/office/drawing/2014/main" id="{54970E09-8D0A-4A58-B42D-0704B2ACB1E4}"/>
              </a:ext>
            </a:extLst>
          </p:cNvPr>
          <p:cNvSpPr>
            <a:spLocks noGrp="1"/>
          </p:cNvSpPr>
          <p:nvPr>
            <p:ph idx="1"/>
          </p:nvPr>
        </p:nvSpPr>
        <p:spPr>
          <a:xfrm>
            <a:off x="838200" y="1400175"/>
            <a:ext cx="10515600" cy="2886075"/>
          </a:xfrm>
        </p:spPr>
        <p:txBody>
          <a:bodyPr>
            <a:normAutofit/>
          </a:bodyPr>
          <a:lstStyle/>
          <a:p>
            <a:r>
              <a:rPr lang="tr-TR" sz="2000" dirty="0">
                <a:latin typeface="Times New Roman" panose="02020603050405020304" pitchFamily="18" charset="0"/>
                <a:cs typeface="Times New Roman" panose="02020603050405020304" pitchFamily="18" charset="0"/>
              </a:rPr>
              <a:t>Yönetici olarak girişi yapıldığında ilk olarak müşteri mi ürün mü düzenlemek istediği sorulur ve istenilen ekrana yönlendirme yapılır. Müşteri düzenleme ekranında müşteri kaydetme, silme ve güncelleme işlemleri yapılabilir. Ürün düzenleme ekranında ise ürün ekleme, güncelleme ve silme işlemleri yapılabilir.</a:t>
            </a:r>
          </a:p>
          <a:p>
            <a:r>
              <a:rPr lang="tr-TR" sz="2000" dirty="0">
                <a:latin typeface="Times New Roman" panose="02020603050405020304" pitchFamily="18" charset="0"/>
                <a:cs typeface="Times New Roman" panose="02020603050405020304" pitchFamily="18" charset="0"/>
              </a:rPr>
              <a:t>Müşteri olarak giriş yapıldığında ise direkt olarak alışveriş ekranına atar. Müşteri bu ekranda var olan ürün listesinden satın almak istediği ürünü seçer ve kaç adet almak istediğini söyler. Her ürün alışında faturaya ekleme yapar. Ekleme yapıldıkça toplam tutar ve fiş ekranda gösterilir.  Alışveriş tamamen bittiğinde bitir butonuna basarak fişin yazdırılmasını sağlar.</a:t>
            </a:r>
          </a:p>
        </p:txBody>
      </p:sp>
    </p:spTree>
    <p:extLst>
      <p:ext uri="{BB962C8B-B14F-4D97-AF65-F5344CB8AC3E}">
        <p14:creationId xmlns:p14="http://schemas.microsoft.com/office/powerpoint/2010/main" val="305406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D6D78D-9DDB-4803-A5B0-432914A3F1E1}"/>
              </a:ext>
            </a:extLst>
          </p:cNvPr>
          <p:cNvSpPr>
            <a:spLocks noGrp="1"/>
          </p:cNvSpPr>
          <p:nvPr>
            <p:ph type="title"/>
          </p:nvPr>
        </p:nvSpPr>
        <p:spPr>
          <a:xfrm>
            <a:off x="838200" y="21839"/>
            <a:ext cx="10515600" cy="543001"/>
          </a:xfrm>
        </p:spPr>
        <p:txBody>
          <a:bodyPr>
            <a:normAutofit fontScale="90000"/>
          </a:bodyPr>
          <a:lstStyle/>
          <a:p>
            <a:pPr algn="ctr"/>
            <a:r>
              <a:rPr lang="tr-TR" dirty="0">
                <a:solidFill>
                  <a:schemeClr val="accent4">
                    <a:lumMod val="75000"/>
                  </a:schemeClr>
                </a:solidFill>
                <a:latin typeface="Broadway" panose="04040905080B02020502" pitchFamily="82" charset="0"/>
              </a:rPr>
              <a:t>UML DIAGRAMS</a:t>
            </a:r>
            <a:endParaRPr lang="tr-TR" dirty="0"/>
          </a:p>
        </p:txBody>
      </p:sp>
      <p:pic>
        <p:nvPicPr>
          <p:cNvPr id="5" name="Resim 4">
            <a:extLst>
              <a:ext uri="{FF2B5EF4-FFF2-40B4-BE49-F238E27FC236}">
                <a16:creationId xmlns:a16="http://schemas.microsoft.com/office/drawing/2014/main" id="{E6F6CF8C-F66E-4646-8A06-81A6C4ECE5FD}"/>
              </a:ext>
            </a:extLst>
          </p:cNvPr>
          <p:cNvPicPr>
            <a:picLocks noChangeAspect="1"/>
          </p:cNvPicPr>
          <p:nvPr/>
        </p:nvPicPr>
        <p:blipFill>
          <a:blip r:embed="rId2"/>
          <a:stretch>
            <a:fillRect/>
          </a:stretch>
        </p:blipFill>
        <p:spPr>
          <a:xfrm>
            <a:off x="4171720" y="769408"/>
            <a:ext cx="3267531" cy="543001"/>
          </a:xfrm>
          <a:prstGeom prst="rect">
            <a:avLst/>
          </a:prstGeom>
        </p:spPr>
      </p:pic>
      <p:pic>
        <p:nvPicPr>
          <p:cNvPr id="7" name="Resim 6">
            <a:extLst>
              <a:ext uri="{FF2B5EF4-FFF2-40B4-BE49-F238E27FC236}">
                <a16:creationId xmlns:a16="http://schemas.microsoft.com/office/drawing/2014/main" id="{C58A47F2-74AC-43E8-A567-726E5C9F3965}"/>
              </a:ext>
            </a:extLst>
          </p:cNvPr>
          <p:cNvPicPr>
            <a:picLocks noChangeAspect="1"/>
          </p:cNvPicPr>
          <p:nvPr/>
        </p:nvPicPr>
        <p:blipFill>
          <a:blip r:embed="rId3"/>
          <a:stretch>
            <a:fillRect/>
          </a:stretch>
        </p:blipFill>
        <p:spPr>
          <a:xfrm>
            <a:off x="4171719" y="1601602"/>
            <a:ext cx="3267531" cy="1267002"/>
          </a:xfrm>
          <a:prstGeom prst="rect">
            <a:avLst/>
          </a:prstGeom>
        </p:spPr>
      </p:pic>
      <p:cxnSp>
        <p:nvCxnSpPr>
          <p:cNvPr id="15" name="Düz Ok Bağlayıcısı 14">
            <a:extLst>
              <a:ext uri="{FF2B5EF4-FFF2-40B4-BE49-F238E27FC236}">
                <a16:creationId xmlns:a16="http://schemas.microsoft.com/office/drawing/2014/main" id="{A0B80090-8F41-41AD-B57E-0C5C1658065D}"/>
              </a:ext>
            </a:extLst>
          </p:cNvPr>
          <p:cNvCxnSpPr>
            <a:cxnSpLocks/>
            <a:stCxn id="7" idx="0"/>
            <a:endCxn id="5" idx="2"/>
          </p:cNvCxnSpPr>
          <p:nvPr/>
        </p:nvCxnSpPr>
        <p:spPr>
          <a:xfrm flipV="1">
            <a:off x="5805485" y="1312409"/>
            <a:ext cx="1" cy="2891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Bağlayıcı: Dirsek 19">
            <a:extLst>
              <a:ext uri="{FF2B5EF4-FFF2-40B4-BE49-F238E27FC236}">
                <a16:creationId xmlns:a16="http://schemas.microsoft.com/office/drawing/2014/main" id="{E4836ABA-06A6-44EB-8EAF-69874C85D282}"/>
              </a:ext>
            </a:extLst>
          </p:cNvPr>
          <p:cNvCxnSpPr>
            <a:cxnSpLocks/>
            <a:stCxn id="7" idx="1"/>
          </p:cNvCxnSpPr>
          <p:nvPr/>
        </p:nvCxnSpPr>
        <p:spPr>
          <a:xfrm rot="10800000">
            <a:off x="1904389" y="2162297"/>
            <a:ext cx="2267330" cy="72807"/>
          </a:xfrm>
          <a:prstGeom prst="bentConnector4">
            <a:avLst>
              <a:gd name="adj1" fmla="val 16165"/>
              <a:gd name="adj2" fmla="val 413981"/>
            </a:avLst>
          </a:prstGeom>
          <a:ln>
            <a:tailEnd type="triangle"/>
          </a:ln>
        </p:spPr>
        <p:style>
          <a:lnRef idx="3">
            <a:schemeClr val="dk1"/>
          </a:lnRef>
          <a:fillRef idx="0">
            <a:schemeClr val="dk1"/>
          </a:fillRef>
          <a:effectRef idx="2">
            <a:schemeClr val="dk1"/>
          </a:effectRef>
          <a:fontRef idx="minor">
            <a:schemeClr val="tx1"/>
          </a:fontRef>
        </p:style>
      </p:cxnSp>
      <p:pic>
        <p:nvPicPr>
          <p:cNvPr id="19" name="Resim 18">
            <a:extLst>
              <a:ext uri="{FF2B5EF4-FFF2-40B4-BE49-F238E27FC236}">
                <a16:creationId xmlns:a16="http://schemas.microsoft.com/office/drawing/2014/main" id="{BE52AA9D-945A-47FE-B5DE-D0181326E0F5}"/>
              </a:ext>
            </a:extLst>
          </p:cNvPr>
          <p:cNvPicPr>
            <a:picLocks noChangeAspect="1"/>
          </p:cNvPicPr>
          <p:nvPr/>
        </p:nvPicPr>
        <p:blipFill rotWithShape="1">
          <a:blip r:embed="rId4"/>
          <a:srcRect l="2081" r="-1"/>
          <a:stretch/>
        </p:blipFill>
        <p:spPr>
          <a:xfrm>
            <a:off x="533398" y="2157337"/>
            <a:ext cx="3004754" cy="4056591"/>
          </a:xfrm>
          <a:prstGeom prst="rect">
            <a:avLst/>
          </a:prstGeom>
        </p:spPr>
      </p:pic>
      <p:cxnSp>
        <p:nvCxnSpPr>
          <p:cNvPr id="18" name="Bağlayıcı: Dirsek 17">
            <a:extLst>
              <a:ext uri="{FF2B5EF4-FFF2-40B4-BE49-F238E27FC236}">
                <a16:creationId xmlns:a16="http://schemas.microsoft.com/office/drawing/2014/main" id="{8BDCED96-0FB7-4152-8565-A868C4E27E7C}"/>
              </a:ext>
            </a:extLst>
          </p:cNvPr>
          <p:cNvCxnSpPr>
            <a:stCxn id="19" idx="0"/>
            <a:endCxn id="5" idx="1"/>
          </p:cNvCxnSpPr>
          <p:nvPr/>
        </p:nvCxnSpPr>
        <p:spPr>
          <a:xfrm rot="5400000" flipH="1" flipV="1">
            <a:off x="2545533" y="531151"/>
            <a:ext cx="1116428" cy="213594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4" name="Bağlayıcı: Dirsek 23">
            <a:extLst>
              <a:ext uri="{FF2B5EF4-FFF2-40B4-BE49-F238E27FC236}">
                <a16:creationId xmlns:a16="http://schemas.microsoft.com/office/drawing/2014/main" id="{72EEB8E6-3892-4690-9360-79CC85C391EF}"/>
              </a:ext>
            </a:extLst>
          </p:cNvPr>
          <p:cNvCxnSpPr>
            <a:cxnSpLocks/>
            <a:stCxn id="19" idx="2"/>
          </p:cNvCxnSpPr>
          <p:nvPr/>
        </p:nvCxnSpPr>
        <p:spPr>
          <a:xfrm rot="5400000" flipH="1" flipV="1">
            <a:off x="3695560" y="-464501"/>
            <a:ext cx="5018643" cy="8338215"/>
          </a:xfrm>
          <a:prstGeom prst="bentConnector5">
            <a:avLst>
              <a:gd name="adj1" fmla="val -4555"/>
              <a:gd name="adj2" fmla="val 74618"/>
              <a:gd name="adj3" fmla="val 108541"/>
            </a:avLst>
          </a:prstGeom>
          <a:ln>
            <a:tailEnd type="triangle"/>
          </a:ln>
        </p:spPr>
        <p:style>
          <a:lnRef idx="3">
            <a:schemeClr val="dk1"/>
          </a:lnRef>
          <a:fillRef idx="0">
            <a:schemeClr val="dk1"/>
          </a:fillRef>
          <a:effectRef idx="2">
            <a:schemeClr val="dk1"/>
          </a:effectRef>
          <a:fontRef idx="minor">
            <a:schemeClr val="tx1"/>
          </a:fontRef>
        </p:style>
      </p:cxnSp>
      <p:pic>
        <p:nvPicPr>
          <p:cNvPr id="27" name="Resim 26">
            <a:extLst>
              <a:ext uri="{FF2B5EF4-FFF2-40B4-BE49-F238E27FC236}">
                <a16:creationId xmlns:a16="http://schemas.microsoft.com/office/drawing/2014/main" id="{914920E7-EF95-4A75-B045-2A39F51D0937}"/>
              </a:ext>
            </a:extLst>
          </p:cNvPr>
          <p:cNvPicPr>
            <a:picLocks noChangeAspect="1"/>
          </p:cNvPicPr>
          <p:nvPr/>
        </p:nvPicPr>
        <p:blipFill>
          <a:blip r:embed="rId5"/>
          <a:stretch>
            <a:fillRect/>
          </a:stretch>
        </p:blipFill>
        <p:spPr>
          <a:xfrm>
            <a:off x="8853983" y="1200243"/>
            <a:ext cx="2604482" cy="5494711"/>
          </a:xfrm>
          <a:prstGeom prst="rect">
            <a:avLst/>
          </a:prstGeom>
        </p:spPr>
      </p:pic>
      <p:cxnSp>
        <p:nvCxnSpPr>
          <p:cNvPr id="28" name="Bağlayıcı: Dirsek 27">
            <a:extLst>
              <a:ext uri="{FF2B5EF4-FFF2-40B4-BE49-F238E27FC236}">
                <a16:creationId xmlns:a16="http://schemas.microsoft.com/office/drawing/2014/main" id="{DBF88E08-FB7E-4871-9FB2-ECA51C6FCCD6}"/>
              </a:ext>
            </a:extLst>
          </p:cNvPr>
          <p:cNvCxnSpPr>
            <a:stCxn id="27" idx="0"/>
            <a:endCxn id="5" idx="3"/>
          </p:cNvCxnSpPr>
          <p:nvPr/>
        </p:nvCxnSpPr>
        <p:spPr>
          <a:xfrm rot="16200000" flipV="1">
            <a:off x="8718071" y="-237911"/>
            <a:ext cx="159334" cy="271697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966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782A9-D380-4FA4-BF04-A30A5761C993}"/>
              </a:ext>
            </a:extLst>
          </p:cNvPr>
          <p:cNvSpPr>
            <a:spLocks noGrp="1"/>
          </p:cNvSpPr>
          <p:nvPr>
            <p:ph type="title"/>
          </p:nvPr>
        </p:nvSpPr>
        <p:spPr>
          <a:xfrm>
            <a:off x="770467" y="0"/>
            <a:ext cx="10515600" cy="540291"/>
          </a:xfrm>
        </p:spPr>
        <p:txBody>
          <a:bodyPr>
            <a:normAutofit fontScale="90000"/>
          </a:bodyPr>
          <a:lstStyle/>
          <a:p>
            <a:pPr algn="ctr"/>
            <a:r>
              <a:rPr lang="tr-TR" dirty="0">
                <a:solidFill>
                  <a:schemeClr val="accent4">
                    <a:lumMod val="75000"/>
                  </a:schemeClr>
                </a:solidFill>
                <a:latin typeface="Broadway" panose="04040905080B02020502" pitchFamily="82" charset="0"/>
              </a:rPr>
              <a:t>UML DIAGRAMS</a:t>
            </a:r>
            <a:endParaRPr lang="tr-TR" dirty="0"/>
          </a:p>
        </p:txBody>
      </p:sp>
      <p:pic>
        <p:nvPicPr>
          <p:cNvPr id="8" name="Resim 7">
            <a:extLst>
              <a:ext uri="{FF2B5EF4-FFF2-40B4-BE49-F238E27FC236}">
                <a16:creationId xmlns:a16="http://schemas.microsoft.com/office/drawing/2014/main" id="{91A63DE7-1EE9-4E20-87C4-5F6E24D76879}"/>
              </a:ext>
            </a:extLst>
          </p:cNvPr>
          <p:cNvPicPr>
            <a:picLocks noChangeAspect="1"/>
          </p:cNvPicPr>
          <p:nvPr/>
        </p:nvPicPr>
        <p:blipFill>
          <a:blip r:embed="rId2"/>
          <a:stretch>
            <a:fillRect/>
          </a:stretch>
        </p:blipFill>
        <p:spPr>
          <a:xfrm>
            <a:off x="4545629" y="5090171"/>
            <a:ext cx="2814454" cy="1562100"/>
          </a:xfrm>
          <a:prstGeom prst="rect">
            <a:avLst/>
          </a:prstGeom>
        </p:spPr>
      </p:pic>
      <p:pic>
        <p:nvPicPr>
          <p:cNvPr id="9" name="Resim 8">
            <a:extLst>
              <a:ext uri="{FF2B5EF4-FFF2-40B4-BE49-F238E27FC236}">
                <a16:creationId xmlns:a16="http://schemas.microsoft.com/office/drawing/2014/main" id="{1D61A95E-4FDD-43A6-A6F1-319E40E6A043}"/>
              </a:ext>
            </a:extLst>
          </p:cNvPr>
          <p:cNvPicPr>
            <a:picLocks noChangeAspect="1"/>
          </p:cNvPicPr>
          <p:nvPr/>
        </p:nvPicPr>
        <p:blipFill>
          <a:blip r:embed="rId3"/>
          <a:stretch>
            <a:fillRect/>
          </a:stretch>
        </p:blipFill>
        <p:spPr>
          <a:xfrm>
            <a:off x="4319090" y="428782"/>
            <a:ext cx="3267531" cy="540291"/>
          </a:xfrm>
          <a:prstGeom prst="rect">
            <a:avLst/>
          </a:prstGeom>
        </p:spPr>
      </p:pic>
      <p:cxnSp>
        <p:nvCxnSpPr>
          <p:cNvPr id="18" name="Bağlayıcı: Dirsek 17">
            <a:extLst>
              <a:ext uri="{FF2B5EF4-FFF2-40B4-BE49-F238E27FC236}">
                <a16:creationId xmlns:a16="http://schemas.microsoft.com/office/drawing/2014/main" id="{DACAA44D-3BDF-4364-8A36-1BEF962F581E}"/>
              </a:ext>
            </a:extLst>
          </p:cNvPr>
          <p:cNvCxnSpPr>
            <a:cxnSpLocks/>
            <a:stCxn id="8" idx="1"/>
          </p:cNvCxnSpPr>
          <p:nvPr/>
        </p:nvCxnSpPr>
        <p:spPr>
          <a:xfrm rot="10800000">
            <a:off x="1635811" y="1033681"/>
            <a:ext cx="2909819" cy="4837540"/>
          </a:xfrm>
          <a:prstGeom prst="bentConnector4">
            <a:avLst>
              <a:gd name="adj1" fmla="val 27052"/>
              <a:gd name="adj2" fmla="val 104726"/>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Bağlayıcı: Dirsek 25">
            <a:extLst>
              <a:ext uri="{FF2B5EF4-FFF2-40B4-BE49-F238E27FC236}">
                <a16:creationId xmlns:a16="http://schemas.microsoft.com/office/drawing/2014/main" id="{D3BB22C5-E44C-4F55-AE32-8966936BEBB4}"/>
              </a:ext>
            </a:extLst>
          </p:cNvPr>
          <p:cNvCxnSpPr>
            <a:cxnSpLocks/>
            <a:stCxn id="8" idx="3"/>
          </p:cNvCxnSpPr>
          <p:nvPr/>
        </p:nvCxnSpPr>
        <p:spPr>
          <a:xfrm flipV="1">
            <a:off x="7360083" y="1035385"/>
            <a:ext cx="3058502" cy="4835836"/>
          </a:xfrm>
          <a:prstGeom prst="bentConnector4">
            <a:avLst>
              <a:gd name="adj1" fmla="val 27992"/>
              <a:gd name="adj2" fmla="val 104727"/>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29" name="Resim 28">
            <a:extLst>
              <a:ext uri="{FF2B5EF4-FFF2-40B4-BE49-F238E27FC236}">
                <a16:creationId xmlns:a16="http://schemas.microsoft.com/office/drawing/2014/main" id="{8DD906D4-4575-4B61-B01A-6FB359CCE6D9}"/>
              </a:ext>
            </a:extLst>
          </p:cNvPr>
          <p:cNvPicPr>
            <a:picLocks noChangeAspect="1"/>
          </p:cNvPicPr>
          <p:nvPr/>
        </p:nvPicPr>
        <p:blipFill>
          <a:blip r:embed="rId4"/>
          <a:stretch>
            <a:fillRect/>
          </a:stretch>
        </p:blipFill>
        <p:spPr>
          <a:xfrm>
            <a:off x="4570117" y="1233993"/>
            <a:ext cx="2765478" cy="3655866"/>
          </a:xfrm>
          <a:prstGeom prst="rect">
            <a:avLst/>
          </a:prstGeom>
        </p:spPr>
      </p:pic>
      <p:cxnSp>
        <p:nvCxnSpPr>
          <p:cNvPr id="11" name="Düz Ok Bağlayıcısı 10">
            <a:extLst>
              <a:ext uri="{FF2B5EF4-FFF2-40B4-BE49-F238E27FC236}">
                <a16:creationId xmlns:a16="http://schemas.microsoft.com/office/drawing/2014/main" id="{AD690108-63AE-4653-8428-E181B5B5E0F5}"/>
              </a:ext>
            </a:extLst>
          </p:cNvPr>
          <p:cNvCxnSpPr>
            <a:cxnSpLocks/>
            <a:stCxn id="8" idx="0"/>
            <a:endCxn id="29" idx="2"/>
          </p:cNvCxnSpPr>
          <p:nvPr/>
        </p:nvCxnSpPr>
        <p:spPr>
          <a:xfrm flipV="1">
            <a:off x="5952856" y="4889859"/>
            <a:ext cx="0" cy="2003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Düz Ok Bağlayıcısı 15">
            <a:extLst>
              <a:ext uri="{FF2B5EF4-FFF2-40B4-BE49-F238E27FC236}">
                <a16:creationId xmlns:a16="http://schemas.microsoft.com/office/drawing/2014/main" id="{95F2A699-B83B-4A4A-8D1D-02A3D9F9752F}"/>
              </a:ext>
            </a:extLst>
          </p:cNvPr>
          <p:cNvCxnSpPr>
            <a:stCxn id="29" idx="0"/>
            <a:endCxn id="9" idx="2"/>
          </p:cNvCxnSpPr>
          <p:nvPr/>
        </p:nvCxnSpPr>
        <p:spPr>
          <a:xfrm flipV="1">
            <a:off x="5952856" y="969073"/>
            <a:ext cx="0" cy="2649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Bağlayıcı: Dirsek 30">
            <a:extLst>
              <a:ext uri="{FF2B5EF4-FFF2-40B4-BE49-F238E27FC236}">
                <a16:creationId xmlns:a16="http://schemas.microsoft.com/office/drawing/2014/main" id="{255E7A34-0043-422B-93EC-A2AC53F9B35A}"/>
              </a:ext>
            </a:extLst>
          </p:cNvPr>
          <p:cNvCxnSpPr>
            <a:cxnSpLocks/>
          </p:cNvCxnSpPr>
          <p:nvPr/>
        </p:nvCxnSpPr>
        <p:spPr>
          <a:xfrm rot="16200000" flipH="1">
            <a:off x="6026345" y="2150193"/>
            <a:ext cx="1704" cy="8782775"/>
          </a:xfrm>
          <a:prstGeom prst="bentConnector3">
            <a:avLst>
              <a:gd name="adj1" fmla="val 13515493"/>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32" name="Resim 31">
            <a:extLst>
              <a:ext uri="{FF2B5EF4-FFF2-40B4-BE49-F238E27FC236}">
                <a16:creationId xmlns:a16="http://schemas.microsoft.com/office/drawing/2014/main" id="{03E13695-D45C-4327-B2C1-BA4A1865AFD7}"/>
              </a:ext>
            </a:extLst>
          </p:cNvPr>
          <p:cNvPicPr>
            <a:picLocks noChangeAspect="1"/>
          </p:cNvPicPr>
          <p:nvPr/>
        </p:nvPicPr>
        <p:blipFill>
          <a:blip r:embed="rId5"/>
          <a:stretch>
            <a:fillRect/>
          </a:stretch>
        </p:blipFill>
        <p:spPr>
          <a:xfrm>
            <a:off x="139651" y="1016372"/>
            <a:ext cx="2671036" cy="5507048"/>
          </a:xfrm>
          <a:prstGeom prst="rect">
            <a:avLst/>
          </a:prstGeom>
        </p:spPr>
      </p:pic>
      <p:pic>
        <p:nvPicPr>
          <p:cNvPr id="33" name="Resim 32">
            <a:extLst>
              <a:ext uri="{FF2B5EF4-FFF2-40B4-BE49-F238E27FC236}">
                <a16:creationId xmlns:a16="http://schemas.microsoft.com/office/drawing/2014/main" id="{2F6F05D2-A2D4-49DA-AD79-ED66FC41F6E5}"/>
              </a:ext>
            </a:extLst>
          </p:cNvPr>
          <p:cNvPicPr>
            <a:picLocks noChangeAspect="1"/>
          </p:cNvPicPr>
          <p:nvPr/>
        </p:nvPicPr>
        <p:blipFill>
          <a:blip r:embed="rId6"/>
          <a:stretch>
            <a:fillRect/>
          </a:stretch>
        </p:blipFill>
        <p:spPr>
          <a:xfrm>
            <a:off x="9359949" y="1033681"/>
            <a:ext cx="2692400" cy="5507048"/>
          </a:xfrm>
          <a:prstGeom prst="rect">
            <a:avLst/>
          </a:prstGeom>
        </p:spPr>
      </p:pic>
      <p:cxnSp>
        <p:nvCxnSpPr>
          <p:cNvPr id="35" name="Bağlayıcı: Dirsek 34">
            <a:extLst>
              <a:ext uri="{FF2B5EF4-FFF2-40B4-BE49-F238E27FC236}">
                <a16:creationId xmlns:a16="http://schemas.microsoft.com/office/drawing/2014/main" id="{2B115A50-D2EA-4543-9A01-543F266D0D87}"/>
              </a:ext>
            </a:extLst>
          </p:cNvPr>
          <p:cNvCxnSpPr>
            <a:stCxn id="32" idx="0"/>
            <a:endCxn id="9" idx="1"/>
          </p:cNvCxnSpPr>
          <p:nvPr/>
        </p:nvCxnSpPr>
        <p:spPr>
          <a:xfrm rot="5400000" flipH="1" flipV="1">
            <a:off x="2738407" y="-564310"/>
            <a:ext cx="317444" cy="284392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2" name="Bağlayıcı: Dirsek 41">
            <a:extLst>
              <a:ext uri="{FF2B5EF4-FFF2-40B4-BE49-F238E27FC236}">
                <a16:creationId xmlns:a16="http://schemas.microsoft.com/office/drawing/2014/main" id="{C64E5C99-BAC0-47C4-B762-6A40A652C395}"/>
              </a:ext>
            </a:extLst>
          </p:cNvPr>
          <p:cNvCxnSpPr>
            <a:stCxn id="33" idx="0"/>
            <a:endCxn id="9" idx="3"/>
          </p:cNvCxnSpPr>
          <p:nvPr/>
        </p:nvCxnSpPr>
        <p:spPr>
          <a:xfrm rot="16200000" flipV="1">
            <a:off x="8979009" y="-693459"/>
            <a:ext cx="334753" cy="311952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1" name="Bağlayıcı: Dirsek 50">
            <a:extLst>
              <a:ext uri="{FF2B5EF4-FFF2-40B4-BE49-F238E27FC236}">
                <a16:creationId xmlns:a16="http://schemas.microsoft.com/office/drawing/2014/main" id="{0F239A44-0B5A-4267-B81A-EFDBF31F5081}"/>
              </a:ext>
            </a:extLst>
          </p:cNvPr>
          <p:cNvCxnSpPr>
            <a:stCxn id="8" idx="3"/>
          </p:cNvCxnSpPr>
          <p:nvPr/>
        </p:nvCxnSpPr>
        <p:spPr>
          <a:xfrm flipV="1">
            <a:off x="7360083" y="969073"/>
            <a:ext cx="97992" cy="490214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3" name="Bağlayıcı: Dirsek 52">
            <a:extLst>
              <a:ext uri="{FF2B5EF4-FFF2-40B4-BE49-F238E27FC236}">
                <a16:creationId xmlns:a16="http://schemas.microsoft.com/office/drawing/2014/main" id="{E9B59C7B-9566-4152-9DD7-49E4E25D0CFF}"/>
              </a:ext>
            </a:extLst>
          </p:cNvPr>
          <p:cNvCxnSpPr>
            <a:cxnSpLocks/>
            <a:stCxn id="8" idx="1"/>
          </p:cNvCxnSpPr>
          <p:nvPr/>
        </p:nvCxnSpPr>
        <p:spPr>
          <a:xfrm rot="10800000">
            <a:off x="4438651" y="969073"/>
            <a:ext cx="106978" cy="490214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983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7AFBE2-29E0-4B37-9393-F8B0B6162E4C}"/>
              </a:ext>
            </a:extLst>
          </p:cNvPr>
          <p:cNvSpPr>
            <a:spLocks noGrp="1"/>
          </p:cNvSpPr>
          <p:nvPr>
            <p:ph type="title"/>
          </p:nvPr>
        </p:nvSpPr>
        <p:spPr/>
        <p:txBody>
          <a:bodyPr/>
          <a:lstStyle/>
          <a:p>
            <a:pPr algn="ctr"/>
            <a:r>
              <a:rPr lang="tr-TR" dirty="0">
                <a:solidFill>
                  <a:schemeClr val="accent4">
                    <a:lumMod val="75000"/>
                  </a:schemeClr>
                </a:solidFill>
                <a:latin typeface="Broadway" panose="04040905080B02020502" pitchFamily="82" charset="0"/>
              </a:rPr>
              <a:t>UML DIAGRAMS</a:t>
            </a:r>
          </a:p>
        </p:txBody>
      </p:sp>
      <p:pic>
        <p:nvPicPr>
          <p:cNvPr id="5" name="İçerik Yer Tutucusu 4">
            <a:extLst>
              <a:ext uri="{FF2B5EF4-FFF2-40B4-BE49-F238E27FC236}">
                <a16:creationId xmlns:a16="http://schemas.microsoft.com/office/drawing/2014/main" id="{85252809-C06F-4FB3-9CED-70AAB16FD958}"/>
              </a:ext>
            </a:extLst>
          </p:cNvPr>
          <p:cNvPicPr>
            <a:picLocks noGrp="1" noChangeAspect="1"/>
          </p:cNvPicPr>
          <p:nvPr>
            <p:ph idx="1"/>
          </p:nvPr>
        </p:nvPicPr>
        <p:blipFill>
          <a:blip r:embed="rId2"/>
          <a:stretch>
            <a:fillRect/>
          </a:stretch>
        </p:blipFill>
        <p:spPr>
          <a:xfrm>
            <a:off x="1461761" y="2166761"/>
            <a:ext cx="4030788" cy="1490839"/>
          </a:xfrm>
        </p:spPr>
      </p:pic>
      <p:pic>
        <p:nvPicPr>
          <p:cNvPr id="7" name="Resim 6">
            <a:extLst>
              <a:ext uri="{FF2B5EF4-FFF2-40B4-BE49-F238E27FC236}">
                <a16:creationId xmlns:a16="http://schemas.microsoft.com/office/drawing/2014/main" id="{FD9A6952-B6AD-45AF-BF1B-2A6E90A55F53}"/>
              </a:ext>
            </a:extLst>
          </p:cNvPr>
          <p:cNvPicPr>
            <a:picLocks noChangeAspect="1"/>
          </p:cNvPicPr>
          <p:nvPr/>
        </p:nvPicPr>
        <p:blipFill>
          <a:blip r:embed="rId3"/>
          <a:stretch>
            <a:fillRect/>
          </a:stretch>
        </p:blipFill>
        <p:spPr>
          <a:xfrm>
            <a:off x="6252835" y="2166761"/>
            <a:ext cx="4174349" cy="1490839"/>
          </a:xfrm>
          <a:prstGeom prst="rect">
            <a:avLst/>
          </a:prstGeom>
        </p:spPr>
      </p:pic>
    </p:spTree>
    <p:extLst>
      <p:ext uri="{BB962C8B-B14F-4D97-AF65-F5344CB8AC3E}">
        <p14:creationId xmlns:p14="http://schemas.microsoft.com/office/powerpoint/2010/main" val="87365558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112</Words>
  <Application>Microsoft Office PowerPoint</Application>
  <PresentationFormat>Geniş ekran</PresentationFormat>
  <Paragraphs>7</Paragraphs>
  <Slides>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vt:i4>
      </vt:variant>
    </vt:vector>
  </HeadingPairs>
  <TitlesOfParts>
    <vt:vector size="11" baseType="lpstr">
      <vt:lpstr>Arial</vt:lpstr>
      <vt:lpstr>Broadway</vt:lpstr>
      <vt:lpstr>Calibri</vt:lpstr>
      <vt:lpstr>Calibri Light</vt:lpstr>
      <vt:lpstr>Times New Roman</vt:lpstr>
      <vt:lpstr>Office Teması</vt:lpstr>
      <vt:lpstr>ESMA BAŞER 030120060</vt:lpstr>
      <vt:lpstr>PROJENİN AMACI</vt:lpstr>
      <vt:lpstr>UML DIAGRAMS</vt:lpstr>
      <vt:lpstr>UML DIAGRAMS</vt:lpstr>
      <vt:lpstr>UML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Esma Başer</dc:creator>
  <cp:lastModifiedBy>Esma Başer</cp:lastModifiedBy>
  <cp:revision>6</cp:revision>
  <dcterms:created xsi:type="dcterms:W3CDTF">2021-12-28T10:21:48Z</dcterms:created>
  <dcterms:modified xsi:type="dcterms:W3CDTF">2021-12-29T06:32:29Z</dcterms:modified>
</cp:coreProperties>
</file>