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6" r:id="rId4"/>
    <p:sldId id="260" r:id="rId5"/>
    <p:sldId id="264" r:id="rId6"/>
    <p:sldId id="258" r:id="rId7"/>
    <p:sldId id="261" r:id="rId8"/>
    <p:sldId id="263" r:id="rId9"/>
    <p:sldId id="267" r:id="rId10"/>
    <p:sldId id="262" r:id="rId11"/>
    <p:sldId id="265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330BE-8457-4043-A2E3-BA064E55B4E9}" v="59" dt="2022-03-24T20:36:0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8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F97D0-A857-9E42-94F8-8C54A4B7B6C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DD95C-4733-2542-A220-AAA0D0E75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DD95C-4733-2542-A220-AAA0D0E752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9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966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02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9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2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4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01F9-F055-8346-923E-CAAB8DBCCAA6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FB3-97C7-0B45-A254-7C2B365F3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reference/well-known-tcp-port-numbers/" TargetMode="External"/><Relationship Id="rId2" Type="http://schemas.openxmlformats.org/officeDocument/2006/relationships/hyperlink" Target="https://docs.oracle.com/cd/E19504-01/802-5753/planning3-18471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et/Socket.html" TargetMode="External"/><Relationship Id="rId2" Type="http://schemas.openxmlformats.org/officeDocument/2006/relationships/hyperlink" Target="https://docs.oracle.com/javase/7/docs/api/java/net/ServerSock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7/docs/api/java/io/DataInputStream.html" TargetMode="External"/><Relationship Id="rId4" Type="http://schemas.openxmlformats.org/officeDocument/2006/relationships/hyperlink" Target="https://docs.oracle.com/javase/7/docs/api/java/io/DataOutputStream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AD51-82A2-B242-9803-5593537DE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A70A-8B26-2D4D-9AF6-77F9E14BC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Erik Macik, Spring 2022</a:t>
            </a:r>
          </a:p>
        </p:txBody>
      </p:sp>
    </p:spTree>
    <p:extLst>
      <p:ext uri="{BB962C8B-B14F-4D97-AF65-F5344CB8AC3E}">
        <p14:creationId xmlns:p14="http://schemas.microsoft.com/office/powerpoint/2010/main" val="395669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9E06-3A98-114D-B6BB-7C023616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Server </a:t>
            </a:r>
            <a:r>
              <a:rPr lang="en-US" dirty="0"/>
              <a:t>with Multiple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5C90-03AA-3346-8C4F-198A03BB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MessageServer</a:t>
            </a:r>
            <a:r>
              <a:rPr lang="en-US" dirty="0"/>
              <a:t> waits for new clients to connect. Each time a client connects, a new </a:t>
            </a:r>
            <a:r>
              <a:rPr lang="en-US" dirty="0" err="1"/>
              <a:t>EchoThread</a:t>
            </a:r>
            <a:r>
              <a:rPr lang="en-US" dirty="0"/>
              <a:t> is created with the new socket connection.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MessageClient</a:t>
            </a:r>
            <a:r>
              <a:rPr lang="en-US" dirty="0"/>
              <a:t> sends the name of the user to its </a:t>
            </a:r>
            <a:r>
              <a:rPr lang="en-US" dirty="0" err="1"/>
              <a:t>EchoThread</a:t>
            </a:r>
            <a:r>
              <a:rPr lang="en-US" dirty="0"/>
              <a:t>. The </a:t>
            </a:r>
            <a:r>
              <a:rPr lang="en-US" dirty="0" err="1"/>
              <a:t>EchoThread</a:t>
            </a:r>
            <a:r>
              <a:rPr lang="en-US" dirty="0"/>
              <a:t> saves the user 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</a:t>
            </a:r>
            <a:r>
              <a:rPr lang="en-US" dirty="0" err="1"/>
              <a:t>EchoThread</a:t>
            </a:r>
            <a:r>
              <a:rPr lang="en-US" dirty="0"/>
              <a:t> continuously receives and prints messages from its </a:t>
            </a:r>
            <a:r>
              <a:rPr lang="en-US" dirty="0" err="1"/>
              <a:t>MessageClient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the code in </a:t>
            </a:r>
            <a:r>
              <a:rPr lang="en-US" dirty="0" err="1"/>
              <a:t>MessageServer.java</a:t>
            </a:r>
            <a:r>
              <a:rPr lang="en-US" dirty="0"/>
              <a:t> and </a:t>
            </a:r>
            <a:r>
              <a:rPr lang="en-US" dirty="0" err="1"/>
              <a:t>EchoThread.java</a:t>
            </a:r>
            <a:r>
              <a:rPr lang="en-US" dirty="0"/>
              <a:t> and the diagram on the following slide for a more detailed look at these steps.</a:t>
            </a:r>
          </a:p>
        </p:txBody>
      </p:sp>
    </p:spTree>
    <p:extLst>
      <p:ext uri="{BB962C8B-B14F-4D97-AF65-F5344CB8AC3E}">
        <p14:creationId xmlns:p14="http://schemas.microsoft.com/office/powerpoint/2010/main" val="391427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71B65EEC-9135-1A43-96A4-5748FC0820E3}"/>
              </a:ext>
            </a:extLst>
          </p:cNvPr>
          <p:cNvSpPr txBox="1">
            <a:spLocks/>
          </p:cNvSpPr>
          <p:nvPr/>
        </p:nvSpPr>
        <p:spPr>
          <a:xfrm>
            <a:off x="1169987" y="2689715"/>
            <a:ext cx="391636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Message Server with multiple Clients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ABD363FD-CA2C-084C-8D87-24BC2D36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102" y="157162"/>
            <a:ext cx="6017173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5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CF3-AAA8-934C-9517-884AE814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TASK: Complete the Message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1DB3B-9DE6-C943-B62D-A27B7B25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650"/>
            <a:ext cx="9905999" cy="469772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and understand </a:t>
            </a:r>
            <a:r>
              <a:rPr lang="en-US" dirty="0" err="1"/>
              <a:t>MessageServer.java</a:t>
            </a:r>
            <a:r>
              <a:rPr lang="en-US" dirty="0"/>
              <a:t> and </a:t>
            </a:r>
            <a:r>
              <a:rPr lang="en-US" dirty="0" err="1"/>
              <a:t>EchoThread.java</a:t>
            </a:r>
            <a:r>
              <a:rPr lang="en-US" dirty="0"/>
              <a:t> by reading the code and </a:t>
            </a:r>
            <a:r>
              <a:rPr lang="en-US" dirty="0" err="1"/>
              <a:t>JavaDoc</a:t>
            </a:r>
            <a:r>
              <a:rPr lang="en-US" dirty="0"/>
              <a:t> for each method and attribute. Know the goal of each class, attribute, and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and understand </a:t>
            </a:r>
            <a:r>
              <a:rPr lang="en-US" dirty="0" err="1"/>
              <a:t>MessageClientForStudents.java</a:t>
            </a:r>
            <a:r>
              <a:rPr lang="en-US" dirty="0"/>
              <a:t> by reading the code and </a:t>
            </a:r>
            <a:r>
              <a:rPr lang="en-US" dirty="0" err="1"/>
              <a:t>JavaDoc</a:t>
            </a:r>
            <a:r>
              <a:rPr lang="en-US" dirty="0"/>
              <a:t> for each method and attribute. Know the goal of each attribute and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 Socket, </a:t>
            </a:r>
            <a:r>
              <a:rPr lang="en-US" dirty="0" err="1"/>
              <a:t>DataOutputStream</a:t>
            </a:r>
            <a:r>
              <a:rPr lang="en-US" dirty="0"/>
              <a:t>, and user name attributes to </a:t>
            </a:r>
            <a:r>
              <a:rPr lang="en-US" dirty="0" err="1"/>
              <a:t>MessageClientForStudents.java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the methods in </a:t>
            </a:r>
            <a:r>
              <a:rPr lang="en-US" dirty="0" err="1"/>
              <a:t>MessageClientForStudents.java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Complete the constructor </a:t>
            </a:r>
            <a:r>
              <a:rPr lang="en-US" dirty="0" err="1"/>
              <a:t>MessageClientForStudents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Complete </a:t>
            </a:r>
            <a:r>
              <a:rPr lang="en-US" dirty="0" err="1"/>
              <a:t>setClientName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Complete </a:t>
            </a:r>
            <a:r>
              <a:rPr lang="en-US" dirty="0" err="1"/>
              <a:t>startClient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Complete the main method.</a:t>
            </a:r>
          </a:p>
        </p:txBody>
      </p:sp>
    </p:spTree>
    <p:extLst>
      <p:ext uri="{BB962C8B-B14F-4D97-AF65-F5344CB8AC3E}">
        <p14:creationId xmlns:p14="http://schemas.microsoft.com/office/powerpoint/2010/main" val="422286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B68-6963-3949-BFA6-D3564D9A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Attributes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D0DACC-AB11-D84E-975A-886524905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795" y="1787698"/>
            <a:ext cx="10033233" cy="5070302"/>
          </a:xfrm>
        </p:spPr>
      </p:pic>
    </p:spTree>
    <p:extLst>
      <p:ext uri="{BB962C8B-B14F-4D97-AF65-F5344CB8AC3E}">
        <p14:creationId xmlns:p14="http://schemas.microsoft.com/office/powerpoint/2010/main" val="260780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DA2-ABD5-6042-BFE9-6E6812E4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 – Constructor</a:t>
            </a:r>
          </a:p>
        </p:txBody>
      </p:sp>
      <p:pic>
        <p:nvPicPr>
          <p:cNvPr id="4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F03140-AD4F-E34C-8640-0EE33DB55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0881"/>
            <a:ext cx="12192000" cy="3719895"/>
          </a:xfrm>
        </p:spPr>
      </p:pic>
    </p:spTree>
    <p:extLst>
      <p:ext uri="{BB962C8B-B14F-4D97-AF65-F5344CB8AC3E}">
        <p14:creationId xmlns:p14="http://schemas.microsoft.com/office/powerpoint/2010/main" val="34241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DA2-ABD5-6042-BFE9-6E6812E4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 - set Client Name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FCD769D-EF0C-124B-B25E-448B5EEC4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541495"/>
            <a:ext cx="12193210" cy="2958760"/>
          </a:xfrm>
        </p:spPr>
      </p:pic>
    </p:spTree>
    <p:extLst>
      <p:ext uri="{BB962C8B-B14F-4D97-AF65-F5344CB8AC3E}">
        <p14:creationId xmlns:p14="http://schemas.microsoft.com/office/powerpoint/2010/main" val="415370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DA2-ABD5-6042-BFE9-6E6812E4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5935"/>
            <a:ext cx="9905998" cy="1478570"/>
          </a:xfrm>
        </p:spPr>
        <p:txBody>
          <a:bodyPr/>
          <a:lstStyle/>
          <a:p>
            <a:r>
              <a:rPr lang="en-US" dirty="0"/>
              <a:t>4C – start client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1820AF-7741-6644-9916-321D25C7F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665132"/>
            <a:ext cx="11048999" cy="5192868"/>
          </a:xfrm>
        </p:spPr>
      </p:pic>
    </p:spTree>
    <p:extLst>
      <p:ext uri="{BB962C8B-B14F-4D97-AF65-F5344CB8AC3E}">
        <p14:creationId xmlns:p14="http://schemas.microsoft.com/office/powerpoint/2010/main" val="12684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8DA2-ABD5-6042-BFE9-6E6812E4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4D - main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41CED9A5-BAEA-144B-99D6-7A1C6E6EE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133" y="0"/>
            <a:ext cx="6094994" cy="6860244"/>
          </a:xfrm>
        </p:spPr>
      </p:pic>
    </p:spTree>
    <p:extLst>
      <p:ext uri="{BB962C8B-B14F-4D97-AF65-F5344CB8AC3E}">
        <p14:creationId xmlns:p14="http://schemas.microsoft.com/office/powerpoint/2010/main" val="277497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C844-DFFE-1643-B729-65BCFE11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BF00-5BDB-3F46-866A-B88D78B9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points of network communication between 2 machines.</a:t>
            </a:r>
          </a:p>
          <a:p>
            <a:r>
              <a:rPr lang="en-US" dirty="0"/>
              <a:t>Sockets can be used to send and receive information (Text, objects, other data). Through input and output streams. </a:t>
            </a:r>
          </a:p>
          <a:p>
            <a:r>
              <a:rPr lang="en-US" dirty="0"/>
              <a:t>Sockets listen and send information through the host machine’s IP address and port.</a:t>
            </a:r>
          </a:p>
          <a:p>
            <a:r>
              <a:rPr lang="en-US" dirty="0"/>
              <a:t>Most languages and platforms have a built in Socket library.</a:t>
            </a:r>
          </a:p>
        </p:txBody>
      </p:sp>
    </p:spTree>
    <p:extLst>
      <p:ext uri="{BB962C8B-B14F-4D97-AF65-F5344CB8AC3E}">
        <p14:creationId xmlns:p14="http://schemas.microsoft.com/office/powerpoint/2010/main" val="136565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D457-25D4-3D4D-93F6-74575CD9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and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5D58-7893-2244-900A-A14D9C7F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Protocol (IP) – Uniquely identifies a device on the internet or on a local network.</a:t>
            </a:r>
          </a:p>
          <a:p>
            <a:pPr lvl="1"/>
            <a:r>
              <a:rPr lang="en-US" dirty="0">
                <a:hlinkClick r:id="rId2"/>
              </a:rPr>
              <a:t>More about IP addresses</a:t>
            </a:r>
            <a:endParaRPr lang="en-US" dirty="0"/>
          </a:p>
          <a:p>
            <a:r>
              <a:rPr lang="en-US" dirty="0"/>
              <a:t>Port – A logical communication endpoint managed by the device’s operating system. Ports are identified by port numbers.</a:t>
            </a:r>
          </a:p>
          <a:p>
            <a:pPr lvl="1"/>
            <a:r>
              <a:rPr lang="en-US" dirty="0">
                <a:hlinkClick r:id="rId3"/>
              </a:rPr>
              <a:t>Common reserved ports</a:t>
            </a:r>
            <a:r>
              <a:rPr lang="en-US" dirty="0"/>
              <a:t> – A </a:t>
            </a:r>
            <a:r>
              <a:rPr lang="en-US" dirty="0" err="1"/>
              <a:t>ConnectException</a:t>
            </a:r>
            <a:r>
              <a:rPr lang="en-US" dirty="0"/>
              <a:t> will be thrown if you try to use a port that is in use.</a:t>
            </a:r>
          </a:p>
        </p:txBody>
      </p:sp>
    </p:spTree>
    <p:extLst>
      <p:ext uri="{BB962C8B-B14F-4D97-AF65-F5344CB8AC3E}">
        <p14:creationId xmlns:p14="http://schemas.microsoft.com/office/powerpoint/2010/main" val="40603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0D76-D01E-4E46-8D0F-2E2C010B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Socket Connection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1478-7767-6442-9209-F0940A5B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32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SERVER creates a new </a:t>
            </a:r>
            <a:r>
              <a:rPr lang="en-US" dirty="0" err="1"/>
              <a:t>ServerSocket</a:t>
            </a:r>
            <a:r>
              <a:rPr lang="en-US" dirty="0"/>
              <a:t> on an open port.</a:t>
            </a:r>
          </a:p>
          <a:p>
            <a:pPr marL="457200" indent="-457200">
              <a:buAutoNum type="arabicPeriod"/>
            </a:pPr>
            <a:r>
              <a:rPr lang="en-US" dirty="0"/>
              <a:t>SERVER calls </a:t>
            </a:r>
            <a:r>
              <a:rPr lang="en-US" dirty="0" err="1"/>
              <a:t>ServerSocket.accept</a:t>
            </a:r>
            <a:r>
              <a:rPr lang="en-US" dirty="0"/>
              <a:t>(). At this point, the server pauses and is waiting for a connection on the accept method…</a:t>
            </a:r>
          </a:p>
          <a:p>
            <a:pPr marL="914400" lvl="1" indent="-457200">
              <a:buAutoNum type="arabicPeriod"/>
            </a:pPr>
            <a:r>
              <a:rPr lang="en-US" dirty="0"/>
              <a:t>CLIENT creates a new socket with the IP and port of the server socket. The client automatically connects to the server socket.</a:t>
            </a:r>
          </a:p>
          <a:p>
            <a:pPr marL="457200" indent="-457200">
              <a:buAutoNum type="arabicPeriod"/>
            </a:pPr>
            <a:r>
              <a:rPr lang="en-US" dirty="0"/>
              <a:t>SERVER’s </a:t>
            </a:r>
            <a:r>
              <a:rPr lang="en-US" dirty="0" err="1"/>
              <a:t>ServerSocket.accept</a:t>
            </a:r>
            <a:r>
              <a:rPr lang="en-US" dirty="0"/>
              <a:t>() method returns a Socket once the client connects.</a:t>
            </a:r>
          </a:p>
        </p:txBody>
      </p:sp>
    </p:spTree>
    <p:extLst>
      <p:ext uri="{BB962C8B-B14F-4D97-AF65-F5344CB8AC3E}">
        <p14:creationId xmlns:p14="http://schemas.microsoft.com/office/powerpoint/2010/main" val="29814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1AD1-C824-1043-8216-EADFA948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7122657" cy="1478570"/>
          </a:xfrm>
        </p:spPr>
        <p:txBody>
          <a:bodyPr/>
          <a:lstStyle/>
          <a:p>
            <a:r>
              <a:rPr lang="en-US" dirty="0"/>
              <a:t>Creating a General Socket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ECEC-C016-D24F-AC5A-A7572FEE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84032" cy="3541714"/>
          </a:xfrm>
        </p:spPr>
        <p:txBody>
          <a:bodyPr/>
          <a:lstStyle/>
          <a:p>
            <a:r>
              <a:rPr lang="en-US" dirty="0"/>
              <a:t>This diagram is a conceptual flow. Some steps (bind(), listen(), and connect()) execute in the background.</a:t>
            </a:r>
          </a:p>
          <a:p>
            <a:r>
              <a:rPr lang="en-US" dirty="0"/>
              <a:t>bind() – attach to a specific port</a:t>
            </a:r>
          </a:p>
          <a:p>
            <a:r>
              <a:rPr lang="en-US" dirty="0"/>
              <a:t>listen() – mark the socket as one that will accept some data</a:t>
            </a:r>
          </a:p>
          <a:p>
            <a:r>
              <a:rPr lang="en-US" dirty="0"/>
              <a:t>accept() – wait for a client socket connection</a:t>
            </a:r>
          </a:p>
        </p:txBody>
      </p:sp>
      <p:pic>
        <p:nvPicPr>
          <p:cNvPr id="1030" name="Picture 6" descr="Perl Socket">
            <a:extLst>
              <a:ext uri="{FF2B5EF4-FFF2-40B4-BE49-F238E27FC236}">
                <a16:creationId xmlns:a16="http://schemas.microsoft.com/office/drawing/2014/main" id="{21B58F54-0121-EA42-8F8A-C60E53A6A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44" y="316149"/>
            <a:ext cx="3998686" cy="65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5AB-DAC6-DB4B-9C71-36243FE6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Classes and methods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41C2-87B1-2F4A-B0D3-067BFCD7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459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ServerSocket</a:t>
            </a:r>
            <a:endParaRPr lang="en-US" dirty="0"/>
          </a:p>
          <a:p>
            <a:pPr lvl="1"/>
            <a:r>
              <a:rPr lang="en-US" dirty="0"/>
              <a:t>Constructor, accept()</a:t>
            </a:r>
          </a:p>
          <a:p>
            <a:r>
              <a:rPr lang="en-US" dirty="0">
                <a:hlinkClick r:id="rId3"/>
              </a:rPr>
              <a:t>Socket</a:t>
            </a:r>
            <a:endParaRPr lang="en-US" dirty="0"/>
          </a:p>
          <a:p>
            <a:pPr lvl="1"/>
            <a:r>
              <a:rPr lang="en-US" dirty="0"/>
              <a:t>Constructor, </a:t>
            </a:r>
            <a:r>
              <a:rPr lang="en-US" dirty="0" err="1"/>
              <a:t>getInputStream</a:t>
            </a:r>
            <a:r>
              <a:rPr lang="en-US" dirty="0"/>
              <a:t>(), </a:t>
            </a:r>
            <a:r>
              <a:rPr lang="en-US" dirty="0" err="1"/>
              <a:t>getOutputStream</a:t>
            </a:r>
            <a:r>
              <a:rPr lang="en-US" dirty="0"/>
              <a:t>()</a:t>
            </a:r>
          </a:p>
          <a:p>
            <a:r>
              <a:rPr lang="en-US" dirty="0">
                <a:hlinkClick r:id="rId4"/>
              </a:rPr>
              <a:t>DataOutputStream</a:t>
            </a:r>
            <a:endParaRPr lang="en-US" dirty="0"/>
          </a:p>
          <a:p>
            <a:pPr lvl="1"/>
            <a:r>
              <a:rPr lang="en-US" dirty="0"/>
              <a:t>Constructor, </a:t>
            </a:r>
            <a:r>
              <a:rPr lang="en-US" dirty="0" err="1"/>
              <a:t>writeUTF</a:t>
            </a:r>
            <a:r>
              <a:rPr lang="en-US" dirty="0"/>
              <a:t>()</a:t>
            </a:r>
          </a:p>
          <a:p>
            <a:r>
              <a:rPr lang="en-US" dirty="0">
                <a:hlinkClick r:id="rId5"/>
              </a:rPr>
              <a:t>DataInputStream</a:t>
            </a:r>
            <a:endParaRPr lang="en-US" dirty="0"/>
          </a:p>
          <a:p>
            <a:pPr lvl="1"/>
            <a:r>
              <a:rPr lang="en-US" dirty="0"/>
              <a:t>Constructor, </a:t>
            </a:r>
            <a:r>
              <a:rPr lang="en-US" dirty="0" err="1"/>
              <a:t>readUTF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530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783C-62A0-1B49-9B17-E9FBBD83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C26E-C4BB-2E49-B377-BAC0C1CE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Socket A and B are connected. A wants to send to B.</a:t>
            </a:r>
          </a:p>
          <a:p>
            <a:r>
              <a:rPr lang="en-US" dirty="0"/>
              <a:t>A creates a </a:t>
            </a:r>
            <a:r>
              <a:rPr lang="en-US" dirty="0" err="1"/>
              <a:t>DataOutputStream</a:t>
            </a:r>
            <a:r>
              <a:rPr lang="en-US" dirty="0"/>
              <a:t> with it’s socket’s </a:t>
            </a:r>
            <a:r>
              <a:rPr lang="en-US" dirty="0" err="1"/>
              <a:t>OutputStream</a:t>
            </a:r>
            <a:r>
              <a:rPr lang="en-US" dirty="0"/>
              <a:t>.</a:t>
            </a:r>
          </a:p>
          <a:p>
            <a:r>
              <a:rPr lang="en-US" dirty="0"/>
              <a:t>B creates a </a:t>
            </a:r>
            <a:r>
              <a:rPr lang="en-US" dirty="0" err="1"/>
              <a:t>DataInputStream</a:t>
            </a:r>
            <a:r>
              <a:rPr lang="en-US" dirty="0"/>
              <a:t> with it’s socket’s </a:t>
            </a:r>
            <a:r>
              <a:rPr lang="en-US" dirty="0" err="1"/>
              <a:t>InputStream</a:t>
            </a:r>
            <a:r>
              <a:rPr lang="en-US" dirty="0"/>
              <a:t>.</a:t>
            </a:r>
          </a:p>
          <a:p>
            <a:r>
              <a:rPr lang="en-US" dirty="0"/>
              <a:t>A sends to B by writing to the </a:t>
            </a:r>
            <a:r>
              <a:rPr lang="en-US" dirty="0" err="1"/>
              <a:t>DataOutputStream</a:t>
            </a:r>
            <a:r>
              <a:rPr lang="en-US" dirty="0"/>
              <a:t> (</a:t>
            </a:r>
            <a:r>
              <a:rPr lang="en-US" dirty="0" err="1"/>
              <a:t>writeUTF</a:t>
            </a:r>
            <a:r>
              <a:rPr lang="en-US" dirty="0"/>
              <a:t>(), </a:t>
            </a:r>
            <a:r>
              <a:rPr lang="en-US" dirty="0" err="1"/>
              <a:t>writeDouble</a:t>
            </a:r>
            <a:r>
              <a:rPr lang="en-US" dirty="0"/>
              <a:t>(), </a:t>
            </a:r>
            <a:r>
              <a:rPr lang="en-US" dirty="0" err="1"/>
              <a:t>writeChar</a:t>
            </a:r>
            <a:r>
              <a:rPr lang="en-US" dirty="0"/>
              <a:t>(), etc.)</a:t>
            </a:r>
          </a:p>
          <a:p>
            <a:r>
              <a:rPr lang="en-US" dirty="0"/>
              <a:t>B receives from A by reading from the </a:t>
            </a:r>
            <a:r>
              <a:rPr lang="en-US" dirty="0" err="1"/>
              <a:t>DataInputStream</a:t>
            </a:r>
            <a:r>
              <a:rPr lang="en-US" dirty="0"/>
              <a:t> (</a:t>
            </a:r>
            <a:r>
              <a:rPr lang="en-US" dirty="0" err="1"/>
              <a:t>readUTF</a:t>
            </a:r>
            <a:r>
              <a:rPr lang="en-US" dirty="0"/>
              <a:t>(), </a:t>
            </a:r>
            <a:r>
              <a:rPr lang="en-US" dirty="0" err="1"/>
              <a:t>readDouble</a:t>
            </a:r>
            <a:r>
              <a:rPr lang="en-US" dirty="0"/>
              <a:t>(), </a:t>
            </a:r>
            <a:r>
              <a:rPr lang="en-US" dirty="0" err="1"/>
              <a:t>readChar</a:t>
            </a:r>
            <a:r>
              <a:rPr lang="en-US" dirty="0"/>
              <a:t>(), etc.)</a:t>
            </a:r>
          </a:p>
        </p:txBody>
      </p:sp>
    </p:spTree>
    <p:extLst>
      <p:ext uri="{BB962C8B-B14F-4D97-AF65-F5344CB8AC3E}">
        <p14:creationId xmlns:p14="http://schemas.microsoft.com/office/powerpoint/2010/main" val="8633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93D9-F124-A24E-9317-2CE55337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Information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745895B-6063-2740-A979-2FAA9D92C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0469" y="2097088"/>
            <a:ext cx="8907886" cy="3660775"/>
          </a:xfrm>
        </p:spPr>
      </p:pic>
    </p:spTree>
    <p:extLst>
      <p:ext uri="{BB962C8B-B14F-4D97-AF65-F5344CB8AC3E}">
        <p14:creationId xmlns:p14="http://schemas.microsoft.com/office/powerpoint/2010/main" val="246083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A8B6-1C71-9D42-97CB-88A465C2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Socket Group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02FA-7329-DC4B-853F-7B91B106F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class group chat that operates over socket connections.</a:t>
            </a:r>
          </a:p>
          <a:p>
            <a:r>
              <a:rPr lang="en-US" dirty="0"/>
              <a:t>Erik’s computer will act as the SERVER responsible for receiving and displaying messages from CLIENTS.</a:t>
            </a:r>
          </a:p>
          <a:p>
            <a:r>
              <a:rPr lang="en-US" dirty="0"/>
              <a:t>Your computer will act as a CLIENT sending messages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2078724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{CEA58059-5060-2C4D-A79B-DC118B2F3C97}tf10001122</Template>
  <TotalTime>1416</TotalTime>
  <Words>643</Words>
  <Application>Microsoft Macintosh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Socket Programming</vt:lpstr>
      <vt:lpstr>What are Sockets?</vt:lpstr>
      <vt:lpstr>Ip addresses and Ports</vt:lpstr>
      <vt:lpstr>Creating a Socket Connection in Java</vt:lpstr>
      <vt:lpstr>Creating a General Socket Connection</vt:lpstr>
      <vt:lpstr>Socket Classes and methods to know</vt:lpstr>
      <vt:lpstr>Sending and receiving information</vt:lpstr>
      <vt:lpstr>Sending and Receiving Information</vt:lpstr>
      <vt:lpstr>Exercise: Socket Group Chat</vt:lpstr>
      <vt:lpstr>Message Server with Multiple Clients</vt:lpstr>
      <vt:lpstr>PowerPoint Presentation</vt:lpstr>
      <vt:lpstr>YOUR TASK: Complete the Message Client</vt:lpstr>
      <vt:lpstr>Step 3 – Attributes</vt:lpstr>
      <vt:lpstr>4A – Constructor</vt:lpstr>
      <vt:lpstr>4B - set Client Name</vt:lpstr>
      <vt:lpstr>4C – start client</vt:lpstr>
      <vt:lpstr>4D -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Macik, Erik S</dc:creator>
  <cp:lastModifiedBy>Macik, Erik S</cp:lastModifiedBy>
  <cp:revision>2</cp:revision>
  <dcterms:created xsi:type="dcterms:W3CDTF">2022-03-22T17:12:18Z</dcterms:created>
  <dcterms:modified xsi:type="dcterms:W3CDTF">2022-03-24T20:41:19Z</dcterms:modified>
</cp:coreProperties>
</file>