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0" r:id="rId3"/>
    <p:sldId id="264" r:id="rId4"/>
    <p:sldId id="257" r:id="rId5"/>
    <p:sldId id="263" r:id="rId6"/>
    <p:sldId id="265" r:id="rId7"/>
    <p:sldId id="262" r:id="rId8"/>
    <p:sldId id="278" r:id="rId9"/>
    <p:sldId id="258" r:id="rId10"/>
    <p:sldId id="266" r:id="rId11"/>
    <p:sldId id="267" r:id="rId12"/>
    <p:sldId id="268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59" r:id="rId23"/>
    <p:sldId id="260" r:id="rId24"/>
    <p:sldId id="284" r:id="rId25"/>
    <p:sldId id="261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2E629-399E-4E73-9DC9-E6675415F6E2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662CB-7775-46FA-9852-69A15FED7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62CB-7775-46FA-9852-69A15FED72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 Ivy 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Esmaeili</a:t>
            </a:r>
            <a:endParaRPr lang="en-US" dirty="0" smtClean="0"/>
          </a:p>
          <a:p>
            <a:r>
              <a:rPr lang="en-US" dirty="0" smtClean="0"/>
              <a:t>Isfahan University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Graphics Architecture</a:t>
            </a:r>
            <a:endParaRPr lang="en-US" dirty="0"/>
          </a:p>
        </p:txBody>
      </p:sp>
      <p:pic>
        <p:nvPicPr>
          <p:cNvPr id="4" name="Content Placeholder 3" descr="ivy-bridge-processor-graphic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1" y="1512412"/>
            <a:ext cx="5807986" cy="48883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Rendering: The process of generating an image from a model or scene</a:t>
            </a:r>
          </a:p>
          <a:p>
            <a:r>
              <a:rPr lang="en-US" dirty="0" smtClean="0"/>
              <a:t>Scene</a:t>
            </a:r>
          </a:p>
          <a:p>
            <a:pPr lvl="1"/>
            <a:r>
              <a:rPr lang="en-US" dirty="0" smtClean="0"/>
              <a:t>Geometry</a:t>
            </a:r>
          </a:p>
          <a:p>
            <a:pPr lvl="1"/>
            <a:r>
              <a:rPr lang="en-US" dirty="0" smtClean="0"/>
              <a:t>Viewpoint</a:t>
            </a:r>
          </a:p>
          <a:p>
            <a:pPr lvl="1"/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Shading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program that describe the characteristic of a vertex or a pixel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Shaders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Pixel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2"/>
            <a:r>
              <a:rPr lang="en-US" dirty="0" smtClean="0"/>
              <a:t>Compute color or other attributes of each pixel</a:t>
            </a:r>
          </a:p>
          <a:p>
            <a:pPr lvl="1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2"/>
            <a:r>
              <a:rPr lang="en-US" dirty="0" smtClean="0"/>
              <a:t>Transform each vertex 3D position in virtual space to 2D coordinate to appear on the screen</a:t>
            </a:r>
          </a:p>
          <a:p>
            <a:pPr lvl="1"/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2"/>
            <a:r>
              <a:rPr lang="en-US" dirty="0" smtClean="0"/>
              <a:t>Generate new primitives, such as point, lines and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 err="1" smtClean="0"/>
              <a:t>OpenCL</a:t>
            </a:r>
            <a:r>
              <a:rPr lang="en-US" dirty="0" smtClean="0"/>
              <a:t> 1.1 DirectX 11, OpenGL 3.1</a:t>
            </a:r>
          </a:p>
          <a:p>
            <a:r>
              <a:rPr lang="en-US" dirty="0" smtClean="0"/>
              <a:t>Three display outputs</a:t>
            </a:r>
          </a:p>
          <a:p>
            <a:r>
              <a:rPr lang="en-US" dirty="0" smtClean="0"/>
              <a:t>More execution units</a:t>
            </a:r>
          </a:p>
          <a:p>
            <a:pPr lvl="1"/>
            <a:r>
              <a:rPr lang="en-US" dirty="0" smtClean="0"/>
              <a:t>Either 8 or 16 depending on the GPU</a:t>
            </a:r>
          </a:p>
          <a:p>
            <a:pPr lvl="1"/>
            <a:r>
              <a:rPr lang="en-US" dirty="0" smtClean="0"/>
              <a:t>6 or 12 On Sandy Bridge</a:t>
            </a:r>
          </a:p>
          <a:p>
            <a:r>
              <a:rPr lang="en-US" dirty="0" smtClean="0"/>
              <a:t>L3$ lowers bandwidth need from ring architecture therefore less energy spent</a:t>
            </a:r>
          </a:p>
          <a:p>
            <a:r>
              <a:rPr lang="en-US" dirty="0" smtClean="0"/>
              <a:t>60% more graphics performance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Memory</a:t>
            </a:r>
            <a:endParaRPr lang="en-US" dirty="0"/>
          </a:p>
        </p:txBody>
      </p:sp>
      <p:pic>
        <p:nvPicPr>
          <p:cNvPr id="6" name="Content Placeholder 5" descr="architecture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047750" y="2151856"/>
            <a:ext cx="2857500" cy="397192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 used is same as Sandy bridge</a:t>
            </a:r>
          </a:p>
          <a:p>
            <a:r>
              <a:rPr lang="en-US" dirty="0" smtClean="0"/>
              <a:t>Introduction of DDR3L Memory with 1.35V</a:t>
            </a:r>
          </a:p>
          <a:p>
            <a:r>
              <a:rPr lang="en-US" dirty="0" smtClean="0"/>
              <a:t>Due to power gating the DDR channel, when there is no use, it is shut down</a:t>
            </a:r>
          </a:p>
          <a:p>
            <a:r>
              <a:rPr lang="en-US" dirty="0" smtClean="0"/>
              <a:t>Max Frequency: 2133 MHz -&gt; 2800MHz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Ivy bridge Power Aware Interrupt Routing</a:t>
            </a:r>
            <a:endParaRPr lang="en-US" dirty="0"/>
          </a:p>
        </p:txBody>
      </p:sp>
      <p:pic>
        <p:nvPicPr>
          <p:cNvPr id="8" name="Content Placeholder 7" descr="P1100705-10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55" y="1905000"/>
            <a:ext cx="8826745" cy="43803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Ivy bridge Power Aware Interrupt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concept of interrupts</a:t>
            </a:r>
          </a:p>
          <a:p>
            <a:r>
              <a:rPr lang="en-US" dirty="0" smtClean="0"/>
              <a:t>USB gives about 3000 interrupts per second</a:t>
            </a:r>
          </a:p>
          <a:p>
            <a:r>
              <a:rPr lang="en-US" dirty="0" smtClean="0"/>
              <a:t>Core’s are usually sleeping especially core 0</a:t>
            </a:r>
          </a:p>
          <a:p>
            <a:r>
              <a:rPr lang="en-US" dirty="0" smtClean="0"/>
              <a:t>Interrupts causes the </a:t>
            </a:r>
            <a:r>
              <a:rPr lang="en-US" dirty="0" err="1" smtClean="0"/>
              <a:t>cpu</a:t>
            </a:r>
            <a:r>
              <a:rPr lang="en-US" dirty="0" smtClean="0"/>
              <a:t> to wake up and execute the ISR</a:t>
            </a:r>
          </a:p>
          <a:p>
            <a:r>
              <a:rPr lang="en-US" dirty="0" smtClean="0"/>
              <a:t>This causes more power usage</a:t>
            </a:r>
          </a:p>
          <a:p>
            <a:r>
              <a:rPr lang="en-US" dirty="0" smtClean="0"/>
              <a:t>Why wake up a slept core?</a:t>
            </a:r>
          </a:p>
          <a:p>
            <a:r>
              <a:rPr lang="en-US" dirty="0" smtClean="0"/>
              <a:t>Run interrupt on core which is awake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LVDS Panel</a:t>
            </a:r>
          </a:p>
          <a:p>
            <a:r>
              <a:rPr lang="en-US" dirty="0" err="1" smtClean="0"/>
              <a:t>eDP</a:t>
            </a:r>
            <a:r>
              <a:rPr lang="en-US" dirty="0" smtClean="0"/>
              <a:t> v1.3 Panel (Panel Self Refresh)</a:t>
            </a:r>
          </a:p>
          <a:p>
            <a:pPr lvl="1"/>
            <a:r>
              <a:rPr lang="en-US" dirty="0" smtClean="0"/>
              <a:t>Frame buffer in TCON can maintain the display image without receiving video data from GPU</a:t>
            </a:r>
          </a:p>
          <a:p>
            <a:pPr lvl="1"/>
            <a:r>
              <a:rPr lang="en-US" dirty="0" smtClean="0"/>
              <a:t>This allows the GPU to enter a low power state</a:t>
            </a:r>
          </a:p>
          <a:p>
            <a:pPr lvl="1"/>
            <a:r>
              <a:rPr lang="en-US" dirty="0" smtClean="0"/>
              <a:t>Allowing the GPU to power down saves significant power</a:t>
            </a:r>
          </a:p>
          <a:p>
            <a:pPr lvl="2"/>
            <a:r>
              <a:rPr lang="en-US" dirty="0" smtClean="0"/>
              <a:t>Doesn’t wake </a:t>
            </a:r>
            <a:r>
              <a:rPr lang="en-US" dirty="0" err="1" smtClean="0"/>
              <a:t>cpu</a:t>
            </a:r>
            <a:r>
              <a:rPr lang="en-US" dirty="0" smtClean="0"/>
              <a:t> up 60 times a second</a:t>
            </a:r>
          </a:p>
          <a:p>
            <a:pPr lvl="2"/>
            <a:r>
              <a:rPr lang="en-US" dirty="0" smtClean="0"/>
              <a:t>The power usage difference is about 500 </a:t>
            </a:r>
            <a:r>
              <a:rPr lang="en-US" dirty="0" err="1" smtClean="0"/>
              <a:t>mwatts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LVDS Panel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12082"/>
            <a:ext cx="7105650" cy="43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eDP</a:t>
            </a:r>
            <a:r>
              <a:rPr lang="en-US" dirty="0" smtClean="0"/>
              <a:t> 1.3 Panel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13466"/>
            <a:ext cx="6867525" cy="397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Compromises needed</a:t>
            </a:r>
          </a:p>
          <a:p>
            <a:r>
              <a:rPr lang="en-US" dirty="0" smtClean="0"/>
              <a:t>Think big make small</a:t>
            </a:r>
          </a:p>
          <a:p>
            <a:r>
              <a:rPr lang="en-US" dirty="0" smtClean="0"/>
              <a:t>Tick Tock model</a:t>
            </a:r>
          </a:p>
          <a:p>
            <a:r>
              <a:rPr lang="en-US" dirty="0" smtClean="0"/>
              <a:t>22 nm Technology and importance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Cache and Memory</a:t>
            </a:r>
          </a:p>
          <a:p>
            <a:r>
              <a:rPr lang="en-US" dirty="0" smtClean="0"/>
              <a:t>Interrupt</a:t>
            </a:r>
          </a:p>
          <a:p>
            <a:r>
              <a:rPr lang="en-US" dirty="0" smtClean="0"/>
              <a:t>Screen Panel</a:t>
            </a:r>
          </a:p>
          <a:p>
            <a:r>
              <a:rPr lang="en-US" dirty="0" smtClean="0"/>
              <a:t>Other features and Next generation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frame statistics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465" y="1905001"/>
            <a:ext cx="8096135" cy="443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 buffer size with no compression</a:t>
            </a:r>
            <a:endParaRPr lang="en-US" dirty="0"/>
          </a:p>
        </p:txBody>
      </p:sp>
      <p:pic>
        <p:nvPicPr>
          <p:cNvPr id="4" name="Content Placeholder 3" descr="scan000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961769"/>
            <a:ext cx="7467600" cy="4520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 for USB3.0</a:t>
            </a:r>
          </a:p>
          <a:p>
            <a:pPr lvl="1"/>
            <a:r>
              <a:rPr lang="en-US" dirty="0" smtClean="0"/>
              <a:t>Add a third party chip to give USB 3.0 support</a:t>
            </a:r>
          </a:p>
          <a:p>
            <a:pPr lvl="1"/>
            <a:r>
              <a:rPr lang="en-US" dirty="0" smtClean="0"/>
              <a:t>Ivy bridge has a default chipset for USB 3.0</a:t>
            </a:r>
          </a:p>
          <a:p>
            <a:r>
              <a:rPr lang="en-US" dirty="0" smtClean="0"/>
              <a:t>Thunderbolt </a:t>
            </a:r>
          </a:p>
          <a:p>
            <a:pPr lvl="1"/>
            <a:r>
              <a:rPr lang="en-US" dirty="0" smtClean="0"/>
              <a:t>PCI </a:t>
            </a:r>
            <a:r>
              <a:rPr lang="en-US" dirty="0" smtClean="0"/>
              <a:t>Express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DisplayPort</a:t>
            </a:r>
            <a:r>
              <a:rPr lang="en-US" dirty="0" smtClean="0"/>
              <a:t> into a serial </a:t>
            </a:r>
            <a:r>
              <a:rPr lang="en-US" dirty="0" smtClean="0"/>
              <a:t>data interface  (20Gbit/s)</a:t>
            </a:r>
            <a:endParaRPr lang="en-US" dirty="0" smtClean="0"/>
          </a:p>
          <a:p>
            <a:r>
              <a:rPr lang="en-US" dirty="0" smtClean="0"/>
              <a:t>Provide support for most </a:t>
            </a:r>
            <a:r>
              <a:rPr lang="en-US" dirty="0" smtClean="0"/>
              <a:t>chipsets (Northbridge</a:t>
            </a:r>
            <a:r>
              <a:rPr lang="en-US" smtClean="0"/>
              <a:t>, Southbridge) </a:t>
            </a:r>
            <a:endParaRPr lang="en-US" dirty="0" smtClean="0"/>
          </a:p>
          <a:p>
            <a:pPr lvl="1"/>
            <a:r>
              <a:rPr lang="en-US" dirty="0" smtClean="0"/>
              <a:t>P67</a:t>
            </a:r>
          </a:p>
          <a:p>
            <a:pPr lvl="1"/>
            <a:r>
              <a:rPr lang="en-US" dirty="0" smtClean="0"/>
              <a:t>Z68</a:t>
            </a:r>
          </a:p>
          <a:p>
            <a:r>
              <a:rPr lang="en-US" dirty="0" smtClean="0"/>
              <a:t>Introduce new chipsets </a:t>
            </a:r>
          </a:p>
          <a:p>
            <a:pPr lvl="1"/>
            <a:r>
              <a:rPr lang="en-US" dirty="0" smtClean="0"/>
              <a:t>Head77</a:t>
            </a:r>
          </a:p>
          <a:p>
            <a:pPr lvl="1"/>
            <a:r>
              <a:rPr lang="en-US" dirty="0" smtClean="0"/>
              <a:t>Z77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Cpu</a:t>
            </a:r>
            <a:r>
              <a:rPr lang="en-US" dirty="0" smtClean="0"/>
              <a:t> performance is increased by about 8-10%</a:t>
            </a:r>
          </a:p>
          <a:p>
            <a:r>
              <a:rPr lang="en-US" dirty="0" smtClean="0"/>
              <a:t>Integrated GPU</a:t>
            </a:r>
          </a:p>
          <a:p>
            <a:r>
              <a:rPr lang="en-US" dirty="0" smtClean="0"/>
              <a:t>Ideal for laptop and </a:t>
            </a:r>
            <a:r>
              <a:rPr lang="en-US" dirty="0" err="1" smtClean="0"/>
              <a:t>ultraportables</a:t>
            </a:r>
            <a:endParaRPr lang="en-US" dirty="0" smtClean="0"/>
          </a:p>
          <a:p>
            <a:r>
              <a:rPr lang="en-US" dirty="0" smtClean="0"/>
              <a:t>These chips are going to run windows 8 (enhanced touch capabilities)</a:t>
            </a:r>
          </a:p>
          <a:p>
            <a:r>
              <a:rPr lang="en-US" dirty="0" smtClean="0"/>
              <a:t>Threading and usage of processor cores have been changed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Leverages Hibernate technology to reduce boot time</a:t>
            </a:r>
          </a:p>
          <a:p>
            <a:r>
              <a:rPr lang="en-US" dirty="0" smtClean="0"/>
              <a:t>Improvements in hibernate stack to parallelize compression and I/O</a:t>
            </a:r>
          </a:p>
          <a:p>
            <a:r>
              <a:rPr lang="en-US" dirty="0" smtClean="0"/>
              <a:t>Hybrid Boot is the default boot for windows 8</a:t>
            </a:r>
          </a:p>
          <a:p>
            <a:r>
              <a:rPr lang="en-US" dirty="0" smtClean="0"/>
              <a:t>Boot time less than 10 seconds</a:t>
            </a:r>
          </a:p>
          <a:p>
            <a:r>
              <a:rPr lang="en-US" dirty="0" smtClean="0"/>
              <a:t>1/3 boot time is for the bios</a:t>
            </a:r>
          </a:p>
          <a:p>
            <a:r>
              <a:rPr lang="en-US" dirty="0" smtClean="0"/>
              <a:t>2/3 boot time is for the OS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generation: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  <a:r>
              <a:rPr lang="en-US" dirty="0" smtClean="0"/>
              <a:t>22</a:t>
            </a:r>
            <a:r>
              <a:rPr lang="en-US" dirty="0" smtClean="0"/>
              <a:t>nm</a:t>
            </a:r>
            <a:endParaRPr lang="en-US" dirty="0" smtClean="0"/>
          </a:p>
          <a:p>
            <a:r>
              <a:rPr lang="en-US" dirty="0" smtClean="0"/>
              <a:t>Ultra lifetime battery and ultra performance</a:t>
            </a:r>
          </a:p>
          <a:p>
            <a:pPr lvl="1"/>
            <a:r>
              <a:rPr lang="en-US" dirty="0" smtClean="0"/>
              <a:t>24 hour runtime</a:t>
            </a:r>
          </a:p>
          <a:p>
            <a:pPr lvl="1"/>
            <a:r>
              <a:rPr lang="en-US" dirty="0" smtClean="0"/>
              <a:t>10 days of connected standby</a:t>
            </a:r>
          </a:p>
          <a:p>
            <a:r>
              <a:rPr lang="en-US" dirty="0" err="1" smtClean="0"/>
              <a:t>Haswell</a:t>
            </a:r>
            <a:r>
              <a:rPr lang="en-US" dirty="0" smtClean="0"/>
              <a:t> is been worked on for years</a:t>
            </a:r>
          </a:p>
          <a:p>
            <a:r>
              <a:rPr lang="en-US" dirty="0" err="1" smtClean="0"/>
              <a:t>Availible</a:t>
            </a:r>
            <a:r>
              <a:rPr lang="en-US" dirty="0" smtClean="0"/>
              <a:t> in 2013</a:t>
            </a:r>
          </a:p>
          <a:p>
            <a:r>
              <a:rPr lang="en-US" dirty="0" err="1" smtClean="0"/>
              <a:t>Haswell</a:t>
            </a:r>
            <a:r>
              <a:rPr lang="en-US" dirty="0" smtClean="0"/>
              <a:t> will complete the </a:t>
            </a:r>
            <a:r>
              <a:rPr lang="en-US" dirty="0" err="1" smtClean="0"/>
              <a:t>Ultrabook</a:t>
            </a:r>
            <a:r>
              <a:rPr lang="en-US" dirty="0" smtClean="0"/>
              <a:t> revolution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None/>
            </a:pPr>
            <a:endParaRPr lang="en-US" sz="3000" dirty="0" smtClean="0"/>
          </a:p>
          <a:p>
            <a:pPr lvl="6">
              <a:buNone/>
            </a:pPr>
            <a:endParaRPr lang="en-US" sz="3000" dirty="0" smtClean="0"/>
          </a:p>
          <a:p>
            <a:pPr algn="ctr">
              <a:buNone/>
            </a:pPr>
            <a:r>
              <a:rPr lang="en-US" sz="4000" dirty="0" smtClean="0"/>
              <a:t>Thank you for your attention</a:t>
            </a:r>
          </a:p>
          <a:p>
            <a:pPr algn="ctr">
              <a:buNone/>
            </a:pPr>
            <a:r>
              <a:rPr lang="en-US" sz="4000" dirty="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Computing needs to be engaged in human ways</a:t>
            </a:r>
          </a:p>
          <a:p>
            <a:r>
              <a:rPr lang="en-US" dirty="0" smtClean="0"/>
              <a:t>Computing should be consistent regardless of the device</a:t>
            </a:r>
          </a:p>
          <a:p>
            <a:r>
              <a:rPr lang="en-US" dirty="0" smtClean="0"/>
              <a:t>Computing with custom preferences</a:t>
            </a:r>
          </a:p>
          <a:p>
            <a:r>
              <a:rPr lang="en-US" dirty="0" smtClean="0"/>
              <a:t>Computing should be secure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big make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i3, i5, i7 cpus are based on sandy bridge architecture (32 nm)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Penryn</a:t>
            </a:r>
            <a:r>
              <a:rPr lang="en-US" dirty="0" smtClean="0"/>
              <a:t>, Nehalem,  </a:t>
            </a:r>
            <a:r>
              <a:rPr lang="en-US" dirty="0" err="1" smtClean="0"/>
              <a:t>Westmere</a:t>
            </a:r>
            <a:r>
              <a:rPr lang="en-US" dirty="0" smtClean="0"/>
              <a:t>, Sandy Bridge, Ivy Bridge (22nm) </a:t>
            </a:r>
          </a:p>
          <a:p>
            <a:r>
              <a:rPr lang="en-US" dirty="0" smtClean="0"/>
              <a:t>Ivy bridge is still Core i3, i5, i7</a:t>
            </a:r>
          </a:p>
          <a:p>
            <a:r>
              <a:rPr lang="en-US" dirty="0" smtClean="0"/>
              <a:t>Put in more transistors into the chip</a:t>
            </a:r>
          </a:p>
          <a:p>
            <a:r>
              <a:rPr lang="en-US" dirty="0" smtClean="0"/>
              <a:t>Sandy bridge has at most 1.16 billion transistors the new Ivy bridge 1.4 billion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Tock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Tock : new architecture on existing processor technology</a:t>
            </a:r>
          </a:p>
          <a:p>
            <a:r>
              <a:rPr lang="en-US" dirty="0" smtClean="0"/>
              <a:t>Tick: take that architecture and make it compatible to the new processor technology while it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Tock Model</a:t>
            </a:r>
            <a:endParaRPr lang="en-US" dirty="0"/>
          </a:p>
        </p:txBody>
      </p:sp>
      <p:pic>
        <p:nvPicPr>
          <p:cNvPr id="4" name="Content Placeholder 3" descr="329052-tick-tock-20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2185" y="2057400"/>
            <a:ext cx="7549815" cy="41838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22nm 3-D transistors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Power Consumption</a:t>
            </a:r>
          </a:p>
          <a:p>
            <a:r>
              <a:rPr lang="en-US" dirty="0" smtClean="0"/>
              <a:t>Reduce Heat Production (good for laptops)</a:t>
            </a:r>
          </a:p>
          <a:p>
            <a:r>
              <a:rPr lang="en-US" dirty="0" smtClean="0"/>
              <a:t>Same performance in 22nm and 32nm  able to do with half the power</a:t>
            </a:r>
          </a:p>
          <a:p>
            <a:r>
              <a:rPr lang="en-US" dirty="0" smtClean="0"/>
              <a:t>In the same voltage 37%  more performance at a transistor level</a:t>
            </a:r>
          </a:p>
          <a:p>
            <a:r>
              <a:rPr lang="en-US" dirty="0" smtClean="0"/>
              <a:t>Restrictions are on the sizes been used (how the die is made)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22nm 3-D 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for string operations</a:t>
            </a:r>
          </a:p>
          <a:p>
            <a:r>
              <a:rPr lang="en-US" dirty="0" smtClean="0"/>
              <a:t>Float 16 (single precision when saving, double precision on calculations)</a:t>
            </a:r>
          </a:p>
          <a:p>
            <a:r>
              <a:rPr lang="en-US" dirty="0" smtClean="0"/>
              <a:t>New random number generator (previous number generators were pseudo random)</a:t>
            </a:r>
          </a:p>
          <a:p>
            <a:r>
              <a:rPr lang="en-US" dirty="0" smtClean="0"/>
              <a:t>The new random number generator is high quality and has a high bit rate (moving of a mouse or a custom set of keystrokes on keyboard)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chips are put on LGA1155 sockets which are compatible to Sandy Bridge as well</a:t>
            </a:r>
          </a:p>
          <a:p>
            <a:pPr lvl="1"/>
            <a:r>
              <a:rPr lang="en-US" dirty="0" smtClean="0"/>
              <a:t>Gigabyte has Announced 6 series ready to support Ivy Bridge via bios upgrade</a:t>
            </a:r>
          </a:p>
          <a:p>
            <a:r>
              <a:rPr lang="en-US" dirty="0" smtClean="0"/>
              <a:t>Ivy bridge = Sandy Bridge -&gt; 22nm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4367</TotalTime>
  <Words>797</Words>
  <Application>Microsoft Office PowerPoint</Application>
  <PresentationFormat>On-screen Show (4:3)</PresentationFormat>
  <Paragraphs>136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Intel Ivy Bridge</vt:lpstr>
      <vt:lpstr>Overview</vt:lpstr>
      <vt:lpstr>Compromises needed</vt:lpstr>
      <vt:lpstr>Think big make small</vt:lpstr>
      <vt:lpstr>Tick Tock Model</vt:lpstr>
      <vt:lpstr>Tick Tock Model</vt:lpstr>
      <vt:lpstr>22nm 3-D transistors</vt:lpstr>
      <vt:lpstr>22nm 3-D transistors</vt:lpstr>
      <vt:lpstr>Importance</vt:lpstr>
      <vt:lpstr>Graphics Architecture</vt:lpstr>
      <vt:lpstr>Graphics</vt:lpstr>
      <vt:lpstr>Shader</vt:lpstr>
      <vt:lpstr>Graphics</vt:lpstr>
      <vt:lpstr>Cache and Memory</vt:lpstr>
      <vt:lpstr>Ivy bridge Power Aware Interrupt Routing</vt:lpstr>
      <vt:lpstr>Ivy bridge Power Aware Interrupt Routing</vt:lpstr>
      <vt:lpstr>Screen Panel</vt:lpstr>
      <vt:lpstr>LVDS Panel</vt:lpstr>
      <vt:lpstr>eDP 1.3 Panel</vt:lpstr>
      <vt:lpstr>Idle frame statistics</vt:lpstr>
      <vt:lpstr>Frame buffer size with no compression</vt:lpstr>
      <vt:lpstr>Other Features</vt:lpstr>
      <vt:lpstr>Other Features</vt:lpstr>
      <vt:lpstr>Hybrid boot</vt:lpstr>
      <vt:lpstr>Haswell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Ivy Bridge</dc:title>
  <dc:creator>Emorteza</dc:creator>
  <cp:lastModifiedBy>Emorteza</cp:lastModifiedBy>
  <cp:revision>222</cp:revision>
  <dcterms:created xsi:type="dcterms:W3CDTF">2006-08-16T00:00:00Z</dcterms:created>
  <dcterms:modified xsi:type="dcterms:W3CDTF">2012-05-02T10:32:17Z</dcterms:modified>
</cp:coreProperties>
</file>