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313" r:id="rId3"/>
    <p:sldId id="257" r:id="rId4"/>
    <p:sldId id="322" r:id="rId5"/>
    <p:sldId id="258" r:id="rId6"/>
    <p:sldId id="260" r:id="rId7"/>
    <p:sldId id="261" r:id="rId8"/>
    <p:sldId id="314" r:id="rId9"/>
    <p:sldId id="318" r:id="rId10"/>
    <p:sldId id="319" r:id="rId11"/>
    <p:sldId id="321" r:id="rId12"/>
    <p:sldId id="325" r:id="rId13"/>
    <p:sldId id="265" r:id="rId14"/>
  </p:sldIdLst>
  <p:sldSz cx="18288000" cy="10287000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Poppins Bold" panose="020B0604020202020204" charset="0"/>
      <p:regular r:id="rId20"/>
    </p:embeddedFont>
    <p:embeddedFont>
      <p:font typeface="Poppins Medium" panose="00000600000000000000" pitchFamily="2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1DCA8-0247-4FA7-BE85-79A5F91EE82A}" type="doc">
      <dgm:prSet loTypeId="urn:microsoft.com/office/officeart/2005/8/layout/architecture" loCatId="officeonline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56A0E91-C040-44D2-8CD0-878B7FBDF682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Products</a:t>
          </a:r>
          <a:endParaRPr lang="en-US" dirty="0"/>
        </a:p>
      </dgm:t>
    </dgm:pt>
    <dgm:pt modelId="{37F43AEC-ECB1-43DC-B364-522B4D3A8565}" type="parTrans" cxnId="{4C619820-9A1A-4664-8BB3-E9E054FFFC5A}">
      <dgm:prSet/>
      <dgm:spPr/>
      <dgm:t>
        <a:bodyPr/>
        <a:lstStyle/>
        <a:p>
          <a:endParaRPr lang="en-US"/>
        </a:p>
      </dgm:t>
    </dgm:pt>
    <dgm:pt modelId="{0F8350B2-FD29-470D-88B7-9D1BD93E68AB}" type="sibTrans" cxnId="{4C619820-9A1A-4664-8BB3-E9E054FFFC5A}">
      <dgm:prSet/>
      <dgm:spPr/>
      <dgm:t>
        <a:bodyPr/>
        <a:lstStyle/>
        <a:p>
          <a:endParaRPr lang="en-US"/>
        </a:p>
      </dgm:t>
    </dgm:pt>
    <dgm:pt modelId="{A4E696DC-017F-400F-B5DE-31CABE720BF8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Shopping</a:t>
          </a:r>
        </a:p>
        <a:p>
          <a:pPr>
            <a:buNone/>
          </a:pPr>
          <a:r>
            <a:rPr lang="en-US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Cart</a:t>
          </a:r>
          <a:endParaRPr lang="en-US" dirty="0"/>
        </a:p>
      </dgm:t>
    </dgm:pt>
    <dgm:pt modelId="{9C162AE0-CE17-4DC5-8B06-198E9C0D21C9}" type="parTrans" cxnId="{6C0B483E-B9DA-4D39-B524-7FE069712480}">
      <dgm:prSet/>
      <dgm:spPr/>
      <dgm:t>
        <a:bodyPr/>
        <a:lstStyle/>
        <a:p>
          <a:endParaRPr lang="en-US"/>
        </a:p>
      </dgm:t>
    </dgm:pt>
    <dgm:pt modelId="{0155C4C7-2DD8-410A-A6FC-E812BB4B2170}" type="sibTrans" cxnId="{6C0B483E-B9DA-4D39-B524-7FE069712480}">
      <dgm:prSet/>
      <dgm:spPr/>
      <dgm:t>
        <a:bodyPr/>
        <a:lstStyle/>
        <a:p>
          <a:endParaRPr lang="en-US"/>
        </a:p>
      </dgm:t>
    </dgm:pt>
    <dgm:pt modelId="{9A4328A9-30C7-43A7-9DB7-C94EC43BAA0F}">
      <dgm:prSet phldrT="[Text]"/>
      <dgm:spPr/>
      <dgm:t>
        <a:bodyPr/>
        <a:lstStyle/>
        <a:p>
          <a:pPr>
            <a:buNone/>
          </a:pPr>
          <a:r>
            <a:rPr lang="en-US" dirty="0"/>
            <a:t>Purchase</a:t>
          </a:r>
        </a:p>
      </dgm:t>
    </dgm:pt>
    <dgm:pt modelId="{3E1790B1-CD88-45AB-B6E4-82D66D554F27}" type="parTrans" cxnId="{7075209A-F716-440E-AC85-EDD9346D09B2}">
      <dgm:prSet/>
      <dgm:spPr/>
      <dgm:t>
        <a:bodyPr/>
        <a:lstStyle/>
        <a:p>
          <a:endParaRPr lang="en-US"/>
        </a:p>
      </dgm:t>
    </dgm:pt>
    <dgm:pt modelId="{CB1040F1-F62A-43BB-9389-1560401CD722}" type="sibTrans" cxnId="{7075209A-F716-440E-AC85-EDD9346D09B2}">
      <dgm:prSet/>
      <dgm:spPr/>
      <dgm:t>
        <a:bodyPr/>
        <a:lstStyle/>
        <a:p>
          <a:endParaRPr lang="en-US"/>
        </a:p>
      </dgm:t>
    </dgm:pt>
    <dgm:pt modelId="{E0414077-F748-4A5D-8BAB-21AE84529303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Admin </a:t>
          </a:r>
          <a:r>
            <a:rPr lang="en-US" dirty="0" err="1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Managment</a:t>
          </a:r>
          <a:endParaRPr lang="en-US" dirty="0"/>
        </a:p>
      </dgm:t>
    </dgm:pt>
    <dgm:pt modelId="{D3623F48-2151-4FB0-B9EA-7C32133D9D18}" type="sibTrans" cxnId="{0BA907B0-A67F-4481-B4DD-66536EF8DD21}">
      <dgm:prSet/>
      <dgm:spPr/>
      <dgm:t>
        <a:bodyPr/>
        <a:lstStyle/>
        <a:p>
          <a:endParaRPr lang="en-US"/>
        </a:p>
      </dgm:t>
    </dgm:pt>
    <dgm:pt modelId="{22253917-86BC-4380-B789-372920956254}" type="parTrans" cxnId="{0BA907B0-A67F-4481-B4DD-66536EF8DD21}">
      <dgm:prSet/>
      <dgm:spPr/>
      <dgm:t>
        <a:bodyPr/>
        <a:lstStyle/>
        <a:p>
          <a:endParaRPr lang="en-US"/>
        </a:p>
      </dgm:t>
    </dgm:pt>
    <dgm:pt modelId="{B3E2B021-D20E-4F01-AF13-AE18B31D97B0}" type="pres">
      <dgm:prSet presAssocID="{67D1DCA8-0247-4FA7-BE85-79A5F91EE82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807399-F822-4DE1-BFAE-14EA6D3F257C}" type="pres">
      <dgm:prSet presAssocID="{E0414077-F748-4A5D-8BAB-21AE84529303}" presName="vertOne" presStyleCnt="0"/>
      <dgm:spPr/>
    </dgm:pt>
    <dgm:pt modelId="{CF4C1DD5-190A-4441-95C4-7670F15DB106}" type="pres">
      <dgm:prSet presAssocID="{E0414077-F748-4A5D-8BAB-21AE84529303}" presName="txOne" presStyleLbl="node0" presStyleIdx="0" presStyleCnt="4">
        <dgm:presLayoutVars>
          <dgm:chPref val="3"/>
        </dgm:presLayoutVars>
      </dgm:prSet>
      <dgm:spPr/>
    </dgm:pt>
    <dgm:pt modelId="{66539BB2-DF8F-4643-9947-3656B1E4D4D6}" type="pres">
      <dgm:prSet presAssocID="{E0414077-F748-4A5D-8BAB-21AE84529303}" presName="horzOne" presStyleCnt="0"/>
      <dgm:spPr/>
    </dgm:pt>
    <dgm:pt modelId="{19A45E0A-31CA-40F0-9769-51558DB102A8}" type="pres">
      <dgm:prSet presAssocID="{D3623F48-2151-4FB0-B9EA-7C32133D9D18}" presName="sibSpaceOne" presStyleCnt="0"/>
      <dgm:spPr/>
    </dgm:pt>
    <dgm:pt modelId="{FB413238-4F47-4A15-9CCC-26645A6290FD}" type="pres">
      <dgm:prSet presAssocID="{156A0E91-C040-44D2-8CD0-878B7FBDF682}" presName="vertOne" presStyleCnt="0"/>
      <dgm:spPr/>
    </dgm:pt>
    <dgm:pt modelId="{CC0431A4-4057-46CB-ADA8-6C8D2E1439D7}" type="pres">
      <dgm:prSet presAssocID="{156A0E91-C040-44D2-8CD0-878B7FBDF682}" presName="txOne" presStyleLbl="node0" presStyleIdx="1" presStyleCnt="4">
        <dgm:presLayoutVars>
          <dgm:chPref val="3"/>
        </dgm:presLayoutVars>
      </dgm:prSet>
      <dgm:spPr/>
    </dgm:pt>
    <dgm:pt modelId="{E658672E-22AE-4B08-A704-F1D0A68FD91F}" type="pres">
      <dgm:prSet presAssocID="{156A0E91-C040-44D2-8CD0-878B7FBDF682}" presName="horzOne" presStyleCnt="0"/>
      <dgm:spPr/>
    </dgm:pt>
    <dgm:pt modelId="{8BF2FFDF-8CDA-44AD-A617-CB55ADA5AE29}" type="pres">
      <dgm:prSet presAssocID="{0F8350B2-FD29-470D-88B7-9D1BD93E68AB}" presName="sibSpaceOne" presStyleCnt="0"/>
      <dgm:spPr/>
    </dgm:pt>
    <dgm:pt modelId="{87553DFC-9466-4EEF-9523-657C64D039E9}" type="pres">
      <dgm:prSet presAssocID="{A4E696DC-017F-400F-B5DE-31CABE720BF8}" presName="vertOne" presStyleCnt="0"/>
      <dgm:spPr/>
    </dgm:pt>
    <dgm:pt modelId="{1976D472-F388-4B89-A083-D0D13DC4F002}" type="pres">
      <dgm:prSet presAssocID="{A4E696DC-017F-400F-B5DE-31CABE720BF8}" presName="txOne" presStyleLbl="node0" presStyleIdx="2" presStyleCnt="4">
        <dgm:presLayoutVars>
          <dgm:chPref val="3"/>
        </dgm:presLayoutVars>
      </dgm:prSet>
      <dgm:spPr/>
    </dgm:pt>
    <dgm:pt modelId="{6507D04F-785A-4878-A6B5-3DB281D2A475}" type="pres">
      <dgm:prSet presAssocID="{A4E696DC-017F-400F-B5DE-31CABE720BF8}" presName="horzOne" presStyleCnt="0"/>
      <dgm:spPr/>
    </dgm:pt>
    <dgm:pt modelId="{D22598C1-7315-46FF-9B0C-7B846773A387}" type="pres">
      <dgm:prSet presAssocID="{0155C4C7-2DD8-410A-A6FC-E812BB4B2170}" presName="sibSpaceOne" presStyleCnt="0"/>
      <dgm:spPr/>
    </dgm:pt>
    <dgm:pt modelId="{386D3F84-16A4-4932-BC9B-3E2E075D04EE}" type="pres">
      <dgm:prSet presAssocID="{9A4328A9-30C7-43A7-9DB7-C94EC43BAA0F}" presName="vertOne" presStyleCnt="0"/>
      <dgm:spPr/>
    </dgm:pt>
    <dgm:pt modelId="{D2863CBA-86E5-4E41-B60B-5981D1406949}" type="pres">
      <dgm:prSet presAssocID="{9A4328A9-30C7-43A7-9DB7-C94EC43BAA0F}" presName="txOne" presStyleLbl="node0" presStyleIdx="3" presStyleCnt="4">
        <dgm:presLayoutVars>
          <dgm:chPref val="3"/>
        </dgm:presLayoutVars>
      </dgm:prSet>
      <dgm:spPr/>
    </dgm:pt>
    <dgm:pt modelId="{23663A20-DD45-4351-85AF-0F5CBA0A62D7}" type="pres">
      <dgm:prSet presAssocID="{9A4328A9-30C7-43A7-9DB7-C94EC43BAA0F}" presName="horzOne" presStyleCnt="0"/>
      <dgm:spPr/>
    </dgm:pt>
  </dgm:ptLst>
  <dgm:cxnLst>
    <dgm:cxn modelId="{6B512A02-559F-4F4F-9DA1-E788A35EC9E3}" type="presOf" srcId="{9A4328A9-30C7-43A7-9DB7-C94EC43BAA0F}" destId="{D2863CBA-86E5-4E41-B60B-5981D1406949}" srcOrd="0" destOrd="0" presId="urn:microsoft.com/office/officeart/2005/8/layout/architecture"/>
    <dgm:cxn modelId="{0580390B-85F0-437F-BC3A-A6984683BE8F}" type="presOf" srcId="{156A0E91-C040-44D2-8CD0-878B7FBDF682}" destId="{CC0431A4-4057-46CB-ADA8-6C8D2E1439D7}" srcOrd="0" destOrd="0" presId="urn:microsoft.com/office/officeart/2005/8/layout/architecture"/>
    <dgm:cxn modelId="{41226D17-226C-4D57-9017-40A0AC4A192F}" type="presOf" srcId="{E0414077-F748-4A5D-8BAB-21AE84529303}" destId="{CF4C1DD5-190A-4441-95C4-7670F15DB106}" srcOrd="0" destOrd="0" presId="urn:microsoft.com/office/officeart/2005/8/layout/architecture"/>
    <dgm:cxn modelId="{4C619820-9A1A-4664-8BB3-E9E054FFFC5A}" srcId="{67D1DCA8-0247-4FA7-BE85-79A5F91EE82A}" destId="{156A0E91-C040-44D2-8CD0-878B7FBDF682}" srcOrd="1" destOrd="0" parTransId="{37F43AEC-ECB1-43DC-B364-522B4D3A8565}" sibTransId="{0F8350B2-FD29-470D-88B7-9D1BD93E68AB}"/>
    <dgm:cxn modelId="{D8776C37-1A04-40CC-AA2D-499C576BBDE4}" type="presOf" srcId="{67D1DCA8-0247-4FA7-BE85-79A5F91EE82A}" destId="{B3E2B021-D20E-4F01-AF13-AE18B31D97B0}" srcOrd="0" destOrd="0" presId="urn:microsoft.com/office/officeart/2005/8/layout/architecture"/>
    <dgm:cxn modelId="{6C0B483E-B9DA-4D39-B524-7FE069712480}" srcId="{67D1DCA8-0247-4FA7-BE85-79A5F91EE82A}" destId="{A4E696DC-017F-400F-B5DE-31CABE720BF8}" srcOrd="2" destOrd="0" parTransId="{9C162AE0-CE17-4DC5-8B06-198E9C0D21C9}" sibTransId="{0155C4C7-2DD8-410A-A6FC-E812BB4B2170}"/>
    <dgm:cxn modelId="{2F2B3182-8AB7-4C32-84F1-693ED357725F}" type="presOf" srcId="{A4E696DC-017F-400F-B5DE-31CABE720BF8}" destId="{1976D472-F388-4B89-A083-D0D13DC4F002}" srcOrd="0" destOrd="0" presId="urn:microsoft.com/office/officeart/2005/8/layout/architecture"/>
    <dgm:cxn modelId="{7075209A-F716-440E-AC85-EDD9346D09B2}" srcId="{67D1DCA8-0247-4FA7-BE85-79A5F91EE82A}" destId="{9A4328A9-30C7-43A7-9DB7-C94EC43BAA0F}" srcOrd="3" destOrd="0" parTransId="{3E1790B1-CD88-45AB-B6E4-82D66D554F27}" sibTransId="{CB1040F1-F62A-43BB-9389-1560401CD722}"/>
    <dgm:cxn modelId="{0BA907B0-A67F-4481-B4DD-66536EF8DD21}" srcId="{67D1DCA8-0247-4FA7-BE85-79A5F91EE82A}" destId="{E0414077-F748-4A5D-8BAB-21AE84529303}" srcOrd="0" destOrd="0" parTransId="{22253917-86BC-4380-B789-372920956254}" sibTransId="{D3623F48-2151-4FB0-B9EA-7C32133D9D18}"/>
    <dgm:cxn modelId="{FF0B63A4-461D-4749-9594-07519C6909CA}" type="presParOf" srcId="{B3E2B021-D20E-4F01-AF13-AE18B31D97B0}" destId="{B2807399-F822-4DE1-BFAE-14EA6D3F257C}" srcOrd="0" destOrd="0" presId="urn:microsoft.com/office/officeart/2005/8/layout/architecture"/>
    <dgm:cxn modelId="{1EF3F2A3-2298-4B99-98AF-36ED16410EF7}" type="presParOf" srcId="{B2807399-F822-4DE1-BFAE-14EA6D3F257C}" destId="{CF4C1DD5-190A-4441-95C4-7670F15DB106}" srcOrd="0" destOrd="0" presId="urn:microsoft.com/office/officeart/2005/8/layout/architecture"/>
    <dgm:cxn modelId="{CF616018-B557-429C-A720-E53148BB9E2C}" type="presParOf" srcId="{B2807399-F822-4DE1-BFAE-14EA6D3F257C}" destId="{66539BB2-DF8F-4643-9947-3656B1E4D4D6}" srcOrd="1" destOrd="0" presId="urn:microsoft.com/office/officeart/2005/8/layout/architecture"/>
    <dgm:cxn modelId="{4ADC89B1-8C5D-4008-9F58-9FCE2D4ECD58}" type="presParOf" srcId="{B3E2B021-D20E-4F01-AF13-AE18B31D97B0}" destId="{19A45E0A-31CA-40F0-9769-51558DB102A8}" srcOrd="1" destOrd="0" presId="urn:microsoft.com/office/officeart/2005/8/layout/architecture"/>
    <dgm:cxn modelId="{E48B1C55-5F31-4A1D-B3A8-D48E28419E34}" type="presParOf" srcId="{B3E2B021-D20E-4F01-AF13-AE18B31D97B0}" destId="{FB413238-4F47-4A15-9CCC-26645A6290FD}" srcOrd="2" destOrd="0" presId="urn:microsoft.com/office/officeart/2005/8/layout/architecture"/>
    <dgm:cxn modelId="{A7328546-7E5C-4AED-A6E6-9BD3B02F8BD8}" type="presParOf" srcId="{FB413238-4F47-4A15-9CCC-26645A6290FD}" destId="{CC0431A4-4057-46CB-ADA8-6C8D2E1439D7}" srcOrd="0" destOrd="0" presId="urn:microsoft.com/office/officeart/2005/8/layout/architecture"/>
    <dgm:cxn modelId="{A152DE93-E979-4CD5-A751-61C3AD76424C}" type="presParOf" srcId="{FB413238-4F47-4A15-9CCC-26645A6290FD}" destId="{E658672E-22AE-4B08-A704-F1D0A68FD91F}" srcOrd="1" destOrd="0" presId="urn:microsoft.com/office/officeart/2005/8/layout/architecture"/>
    <dgm:cxn modelId="{053447B1-C0CD-4A0F-88A7-37CAC06DF342}" type="presParOf" srcId="{B3E2B021-D20E-4F01-AF13-AE18B31D97B0}" destId="{8BF2FFDF-8CDA-44AD-A617-CB55ADA5AE29}" srcOrd="3" destOrd="0" presId="urn:microsoft.com/office/officeart/2005/8/layout/architecture"/>
    <dgm:cxn modelId="{B4D61B31-106A-44E8-901C-4735E98006AB}" type="presParOf" srcId="{B3E2B021-D20E-4F01-AF13-AE18B31D97B0}" destId="{87553DFC-9466-4EEF-9523-657C64D039E9}" srcOrd="4" destOrd="0" presId="urn:microsoft.com/office/officeart/2005/8/layout/architecture"/>
    <dgm:cxn modelId="{6D194D31-B20E-445B-96CF-98FCFBDCB7AE}" type="presParOf" srcId="{87553DFC-9466-4EEF-9523-657C64D039E9}" destId="{1976D472-F388-4B89-A083-D0D13DC4F002}" srcOrd="0" destOrd="0" presId="urn:microsoft.com/office/officeart/2005/8/layout/architecture"/>
    <dgm:cxn modelId="{4287F039-7B6B-4B61-AA19-CE0215C23F8F}" type="presParOf" srcId="{87553DFC-9466-4EEF-9523-657C64D039E9}" destId="{6507D04F-785A-4878-A6B5-3DB281D2A475}" srcOrd="1" destOrd="0" presId="urn:microsoft.com/office/officeart/2005/8/layout/architecture"/>
    <dgm:cxn modelId="{05D72E25-D909-41AA-8561-F2900F1559F1}" type="presParOf" srcId="{B3E2B021-D20E-4F01-AF13-AE18B31D97B0}" destId="{D22598C1-7315-46FF-9B0C-7B846773A387}" srcOrd="5" destOrd="0" presId="urn:microsoft.com/office/officeart/2005/8/layout/architecture"/>
    <dgm:cxn modelId="{112DDF76-DBE6-484F-938D-C429E4346D37}" type="presParOf" srcId="{B3E2B021-D20E-4F01-AF13-AE18B31D97B0}" destId="{386D3F84-16A4-4932-BC9B-3E2E075D04EE}" srcOrd="6" destOrd="0" presId="urn:microsoft.com/office/officeart/2005/8/layout/architecture"/>
    <dgm:cxn modelId="{24563ED6-65DA-40E2-96C5-8C8B9312FB81}" type="presParOf" srcId="{386D3F84-16A4-4932-BC9B-3E2E075D04EE}" destId="{D2863CBA-86E5-4E41-B60B-5981D1406949}" srcOrd="0" destOrd="0" presId="urn:microsoft.com/office/officeart/2005/8/layout/architecture"/>
    <dgm:cxn modelId="{D1F3E9C0-6438-40FB-B503-7C4A65E0CF2D}" type="presParOf" srcId="{386D3F84-16A4-4932-BC9B-3E2E075D04EE}" destId="{23663A20-DD45-4351-85AF-0F5CBA0A62D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C1DD5-190A-4441-95C4-7670F15DB106}">
      <dsp:nvSpPr>
        <dsp:cNvPr id="0" name=""/>
        <dsp:cNvSpPr/>
      </dsp:nvSpPr>
      <dsp:spPr>
        <a:xfrm>
          <a:off x="2933" y="0"/>
          <a:ext cx="2860961" cy="4926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Admin </a:t>
          </a:r>
          <a:r>
            <a:rPr lang="en-US" sz="3600" kern="1200" dirty="0" err="1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Managment</a:t>
          </a:r>
          <a:endParaRPr lang="en-US" sz="3600" kern="1200" dirty="0"/>
        </a:p>
      </dsp:txBody>
      <dsp:txXfrm>
        <a:off x="86728" y="83795"/>
        <a:ext cx="2693371" cy="4759321"/>
      </dsp:txXfrm>
    </dsp:sp>
    <dsp:sp modelId="{CC0431A4-4057-46CB-ADA8-6C8D2E1439D7}">
      <dsp:nvSpPr>
        <dsp:cNvPr id="0" name=""/>
        <dsp:cNvSpPr/>
      </dsp:nvSpPr>
      <dsp:spPr>
        <a:xfrm>
          <a:off x="3344536" y="0"/>
          <a:ext cx="2860961" cy="4926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Products</a:t>
          </a:r>
          <a:endParaRPr lang="en-US" sz="3600" kern="1200" dirty="0"/>
        </a:p>
      </dsp:txBody>
      <dsp:txXfrm>
        <a:off x="3428331" y="83795"/>
        <a:ext cx="2693371" cy="4759321"/>
      </dsp:txXfrm>
    </dsp:sp>
    <dsp:sp modelId="{1976D472-F388-4B89-A083-D0D13DC4F002}">
      <dsp:nvSpPr>
        <dsp:cNvPr id="0" name=""/>
        <dsp:cNvSpPr/>
      </dsp:nvSpPr>
      <dsp:spPr>
        <a:xfrm>
          <a:off x="6686140" y="0"/>
          <a:ext cx="2860961" cy="4926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Shopping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rPr>
            <a:t>Cart</a:t>
          </a:r>
          <a:endParaRPr lang="en-US" sz="3600" kern="1200" dirty="0"/>
        </a:p>
      </dsp:txBody>
      <dsp:txXfrm>
        <a:off x="6769935" y="83795"/>
        <a:ext cx="2693371" cy="4759321"/>
      </dsp:txXfrm>
    </dsp:sp>
    <dsp:sp modelId="{D2863CBA-86E5-4E41-B60B-5981D1406949}">
      <dsp:nvSpPr>
        <dsp:cNvPr id="0" name=""/>
        <dsp:cNvSpPr/>
      </dsp:nvSpPr>
      <dsp:spPr>
        <a:xfrm>
          <a:off x="10027743" y="0"/>
          <a:ext cx="2860961" cy="49269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Purchase</a:t>
          </a:r>
        </a:p>
      </dsp:txBody>
      <dsp:txXfrm>
        <a:off x="10111538" y="83795"/>
        <a:ext cx="2693371" cy="4759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8B7B-9BB2-4089-982E-A0EB79DAEC4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0423-BBB4-466C-B82D-C80D784B0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773F-7991-51E0-4D18-0B059D6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D0BE31-F4A5-18E0-11C4-F72D255F5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58ED7D-ED24-CFCA-065B-A2FF76473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D582-427C-5621-9B6C-3663CD537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0423-BBB4-466C-B82D-C80D784B06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B9CA7-545B-07DC-8FFD-D3E4F58A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3E36B7-7B3D-C4DC-1C74-9AA4CE8C4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15A19-86B1-C8C6-4E33-5C7D8DB5C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AB2E-C1AA-CBEB-6CD2-FFF375CEE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0423-BBB4-466C-B82D-C80D784B06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12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3038E-9958-D1CA-218D-25A823F68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EF49A-73D3-B138-7F23-1052E46F0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9AEE6-8CC4-315A-17E6-DD708ACF3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8C67-42A2-84B4-0A68-64718C3A0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0423-BBB4-466C-B82D-C80D784B06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1D29F-3D34-AF77-3531-24294D972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DBA90-62D0-7F46-CACD-A9565F87B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76954-EC72-BA24-696E-F69172C8C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E411-19E8-4B2F-4898-B6FA9C135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0423-BBB4-466C-B82D-C80D784B06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5.svg"/><Relationship Id="rId10" Type="http://schemas.microsoft.com/office/2007/relationships/diagramDrawing" Target="../diagrams/drawing1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5574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813756" y="0"/>
            <a:ext cx="6474244" cy="10321258"/>
          </a:xfrm>
          <a:custGeom>
            <a:avLst/>
            <a:gdLst/>
            <a:ahLst/>
            <a:cxnLst/>
            <a:rect l="l" t="t" r="r" b="b"/>
            <a:pathLst>
              <a:path w="6474244" h="10321258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98415" y="8020214"/>
            <a:ext cx="563768" cy="56376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5283" cy="7097955"/>
            <a:chOff x="0" y="0"/>
            <a:chExt cx="248964" cy="18694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964" cy="1869420"/>
            </a:xfrm>
            <a:custGeom>
              <a:avLst/>
              <a:gdLst/>
              <a:ahLst/>
              <a:cxnLst/>
              <a:rect l="l" t="t" r="r" b="b"/>
              <a:pathLst>
                <a:path w="248964" h="1869420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7097955"/>
            <a:ext cx="945283" cy="3189045"/>
            <a:chOff x="0" y="0"/>
            <a:chExt cx="248964" cy="839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8964" cy="839913"/>
            </a:xfrm>
            <a:custGeom>
              <a:avLst/>
              <a:gdLst/>
              <a:ahLst/>
              <a:cxnLst/>
              <a:rect l="l" t="t" r="r" b="b"/>
              <a:pathLst>
                <a:path w="248964" h="839913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334998" y="8512390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386227" y="4076700"/>
            <a:ext cx="11070203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/>
              <a:t>E-Commerce Platform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28900" y="4510742"/>
            <a:ext cx="11070203" cy="284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74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33231-EF43-6D22-3626-0A0848EA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D8E2F6D-5D31-C17C-3A96-A5D3513381C7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2FCC469-B4DC-C1D3-3AC0-D385065BCE0C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2D6B522-375A-8AAC-AEFE-B0CE8870346F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4909EBE-7782-28D5-C76F-8B45648F5BD1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382DE24-7512-1B01-F415-59C926DCDF4D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ED8EB0D-8A9A-7CB7-36C4-297469C18199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D709D88-0E7D-2A65-A07C-7E670F9914B6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E9B3DE23-612D-F0B1-93AF-C084997F5076}"/>
              </a:ext>
            </a:extLst>
          </p:cNvPr>
          <p:cNvSpPr/>
          <p:nvPr/>
        </p:nvSpPr>
        <p:spPr>
          <a:xfrm>
            <a:off x="16878156" y="9278256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06BC207-675C-4ED8-89ED-E7DABD576A01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CFCEE41-C18C-5A87-C62E-A0CFA6272279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94A98DA-7E38-E4DB-DE6A-D37CC66580F8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73B82B43-784D-AAD2-5341-AA3183E05B9D}"/>
              </a:ext>
            </a:extLst>
          </p:cNvPr>
          <p:cNvSpPr/>
          <p:nvPr/>
        </p:nvSpPr>
        <p:spPr>
          <a:xfrm>
            <a:off x="1433836" y="9650666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341B382E-A731-FD05-92AE-F2154DF51EFD}"/>
              </a:ext>
            </a:extLst>
          </p:cNvPr>
          <p:cNvSpPr/>
          <p:nvPr/>
        </p:nvSpPr>
        <p:spPr>
          <a:xfrm flipH="1">
            <a:off x="17438943" y="3379710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01F650E-BD37-EE4D-C15B-032B29AD0B20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A27B8B7-8E6C-EBB2-54FE-5168C3348448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26AF3C6-42E3-4436-8362-AEB658439FA7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B239163A-9FE2-D7ED-1818-D20A71A951AE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61EC6AE6-E1B9-8841-E4D1-206C320938F8}"/>
              </a:ext>
            </a:extLst>
          </p:cNvPr>
          <p:cNvSpPr/>
          <p:nvPr/>
        </p:nvSpPr>
        <p:spPr>
          <a:xfrm>
            <a:off x="1433836" y="1742424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350A0B7-4329-F888-9807-97D3634FC6F4}"/>
              </a:ext>
            </a:extLst>
          </p:cNvPr>
          <p:cNvSpPr txBox="1"/>
          <p:nvPr/>
        </p:nvSpPr>
        <p:spPr>
          <a:xfrm>
            <a:off x="1433836" y="573735"/>
            <a:ext cx="11307093" cy="9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Admin Panel </a:t>
            </a:r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571BD074-A802-3842-29A7-023DF666B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8" y="1989277"/>
            <a:ext cx="14227002" cy="70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04B0-33F6-FA9A-FB73-CDB12697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6BAB1C-529A-41C6-1F09-B4E56AAF757A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74C2FCE-BB5C-2D07-654F-C71541E4C158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E443E9-BEF9-74DD-0317-60054B4675F8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C6FC2B9-3BC5-2D9C-ECE6-8C965F8CDB02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F37486C-784E-1ADD-5FA7-4AC37D2FBD6F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8967EB1-AA76-FB60-DF66-2ABF35B2E3C5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97F7DAA-2796-509E-BFD6-7BEB38992593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1D86A0DB-5829-DC2E-9CBA-FD87C7AF07DD}"/>
              </a:ext>
            </a:extLst>
          </p:cNvPr>
          <p:cNvSpPr/>
          <p:nvPr/>
        </p:nvSpPr>
        <p:spPr>
          <a:xfrm>
            <a:off x="16878156" y="9278256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585DD4C-FE2A-BCF1-1D57-259CFA56DD23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87B24AD-AFFC-91F7-E240-9560BDC7B105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4B2DDBB-6D00-8725-E155-1511A785684D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B46B002F-49D4-8FC7-794C-4CE93FC7DE7A}"/>
              </a:ext>
            </a:extLst>
          </p:cNvPr>
          <p:cNvSpPr/>
          <p:nvPr/>
        </p:nvSpPr>
        <p:spPr>
          <a:xfrm>
            <a:off x="1433836" y="9650666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3DF176B6-E167-2894-7670-40906ADAA827}"/>
              </a:ext>
            </a:extLst>
          </p:cNvPr>
          <p:cNvSpPr/>
          <p:nvPr/>
        </p:nvSpPr>
        <p:spPr>
          <a:xfrm flipH="1">
            <a:off x="17438943" y="3379710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CC17F70-52CA-EA8B-11BC-D8D8996CE927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0A09691-4BFA-8D9C-FB32-C15C01F12783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515063F-4E70-E258-B132-6565D0A1985F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55CBD65-7684-37E4-7E0C-EBBC026349F9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22CF44BA-8711-D20F-BD0D-EF177102703E}"/>
              </a:ext>
            </a:extLst>
          </p:cNvPr>
          <p:cNvSpPr/>
          <p:nvPr/>
        </p:nvSpPr>
        <p:spPr>
          <a:xfrm>
            <a:off x="1433836" y="1742424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1E06EB2F-20F0-7571-82EC-550B780231A3}"/>
              </a:ext>
            </a:extLst>
          </p:cNvPr>
          <p:cNvSpPr txBox="1"/>
          <p:nvPr/>
        </p:nvSpPr>
        <p:spPr>
          <a:xfrm>
            <a:off x="1433836" y="573735"/>
            <a:ext cx="11307093" cy="9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Shopping Cart</a:t>
            </a:r>
          </a:p>
        </p:txBody>
      </p:sp>
      <p:pic>
        <p:nvPicPr>
          <p:cNvPr id="23" name="Picture 22" descr="A screenshot of a shopping cart&#10;&#10;Description automatically generated">
            <a:extLst>
              <a:ext uri="{FF2B5EF4-FFF2-40B4-BE49-F238E27FC236}">
                <a16:creationId xmlns:a16="http://schemas.microsoft.com/office/drawing/2014/main" id="{778B46E2-2246-C966-54EC-4C3EDCBF6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3" y="1968020"/>
            <a:ext cx="14815582" cy="7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1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C4A6E-6D68-FD22-EA8C-27DE00579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2B232CA-BACB-7C72-3535-FEFF8976C4C2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86C6C66-BF84-0572-F7F9-4ABE0DD13206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50F22E7-9172-8BD0-667E-6377C0293C8B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CC2896F-CB00-B839-E158-1A1F4DC445F7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D626657-ECDA-CDD8-52AC-793AA7288E07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13EEE5-BC62-58D7-632E-1644B08B05F2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21B8F9C-DA59-EDA2-F27C-A94D6CB92B70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1FACA406-DAA6-BE64-C06C-7A469C872BE5}"/>
              </a:ext>
            </a:extLst>
          </p:cNvPr>
          <p:cNvSpPr/>
          <p:nvPr/>
        </p:nvSpPr>
        <p:spPr>
          <a:xfrm>
            <a:off x="16878156" y="9278256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8900F7C-6D77-89DB-440C-2B9FD755BA80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B65B512-A3E4-48C2-DB62-8E23EDAF072E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1E2594C-CB6D-0068-5C40-91F8463036E6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94FBBF1F-253C-1187-A531-8DDD8ACBF984}"/>
              </a:ext>
            </a:extLst>
          </p:cNvPr>
          <p:cNvSpPr/>
          <p:nvPr/>
        </p:nvSpPr>
        <p:spPr>
          <a:xfrm>
            <a:off x="1433836" y="9650666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332FC397-64DF-DF06-7D15-A1E2D63C1868}"/>
              </a:ext>
            </a:extLst>
          </p:cNvPr>
          <p:cNvSpPr/>
          <p:nvPr/>
        </p:nvSpPr>
        <p:spPr>
          <a:xfrm flipH="1">
            <a:off x="17438943" y="3379710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D7D82F1-A98A-9A59-CD50-15C46F6DCA4F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499F7C4B-3FB3-902C-5358-2F4FD0AFD7A1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659E65E-39FC-F6BD-202F-F329B622968C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4421107-469D-A38F-F14D-DF982C0F94D2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19021544-3FD0-BE62-E74F-BCA231A96D73}"/>
              </a:ext>
            </a:extLst>
          </p:cNvPr>
          <p:cNvSpPr/>
          <p:nvPr/>
        </p:nvSpPr>
        <p:spPr>
          <a:xfrm>
            <a:off x="1433836" y="1742424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B111AE1-B58F-9DDE-F3AE-9B0B1597F0C1}"/>
              </a:ext>
            </a:extLst>
          </p:cNvPr>
          <p:cNvSpPr txBox="1"/>
          <p:nvPr/>
        </p:nvSpPr>
        <p:spPr>
          <a:xfrm>
            <a:off x="1433836" y="573735"/>
            <a:ext cx="11307093" cy="9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Payment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72E1B53-1E35-D818-8294-D11C51ED6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85" y="1588052"/>
            <a:ext cx="11822149" cy="81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75683">
            <a:off x="-3331217" y="7847985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43585" y="2725087"/>
            <a:ext cx="8800830" cy="4836826"/>
            <a:chOff x="0" y="0"/>
            <a:chExt cx="2317914" cy="1273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17914" cy="1273897"/>
            </a:xfrm>
            <a:custGeom>
              <a:avLst/>
              <a:gdLst/>
              <a:ahLst/>
              <a:cxnLst/>
              <a:rect l="l" t="t" r="r" b="b"/>
              <a:pathLst>
                <a:path w="2317914" h="1273897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60480" y="2596174"/>
            <a:ext cx="9967041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b="1" spc="102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08898" y="4393888"/>
            <a:ext cx="11070203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1999C-592F-69BB-847B-7D3F6BC7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AD8B6E51-DE52-D8D3-45D8-D43CEF7E9864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6E254DD-F685-8B0E-6EDD-A53BF11D8404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93E2147-5FB9-4475-54EA-BD70E22B0032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2257E04-8502-52A2-A9E3-6762325ADE31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C170946-C9E2-75DE-4112-0952A87FD3A6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1433903-EB2D-A79B-1C44-8431AE0830EF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A1CECCE3-7AC1-17FA-EEAA-7E3763B6CF50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5F70983-6D7C-5A05-C836-9DA77C8EB05A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D364BBC-89D3-CED5-D7CA-528397A8E488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D8DC971-131A-E30A-6786-C8A660979D59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>
            <a:extLst>
              <a:ext uri="{FF2B5EF4-FFF2-40B4-BE49-F238E27FC236}">
                <a16:creationId xmlns:a16="http://schemas.microsoft.com/office/drawing/2014/main" id="{58758C21-8BE8-7232-967C-A39756697A3E}"/>
              </a:ext>
            </a:extLst>
          </p:cNvPr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0C3F759B-3A56-52E4-8242-13DDC5C6CE4E}"/>
              </a:ext>
            </a:extLst>
          </p:cNvPr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872C323-FE5F-FE03-D60E-8A2278AB8288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7568A17-812C-5A8D-6B69-030EBA7CBC79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2463ABA-6731-ED50-B0AC-21602D570DD7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E81C66CC-3848-93DC-553F-4EE3BB4CC22E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>
            <a:extLst>
              <a:ext uri="{FF2B5EF4-FFF2-40B4-BE49-F238E27FC236}">
                <a16:creationId xmlns:a16="http://schemas.microsoft.com/office/drawing/2014/main" id="{C82C5820-3924-7B8A-76A3-46F6BDD7986D}"/>
              </a:ext>
            </a:extLst>
          </p:cNvPr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A5E9DFD-47A2-D241-2644-76A798E0324C}"/>
              </a:ext>
            </a:extLst>
          </p:cNvPr>
          <p:cNvSpPr txBox="1"/>
          <p:nvPr/>
        </p:nvSpPr>
        <p:spPr>
          <a:xfrm>
            <a:off x="1723107" y="900442"/>
            <a:ext cx="8143355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Developed with: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F3DA84-B1C1-1A28-6226-FF048C7F0030}"/>
              </a:ext>
            </a:extLst>
          </p:cNvPr>
          <p:cNvCxnSpPr/>
          <p:nvPr/>
        </p:nvCxnSpPr>
        <p:spPr>
          <a:xfrm>
            <a:off x="2710117" y="4686300"/>
            <a:ext cx="12631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A7A9B8-C2F9-0CE3-8ADF-A6F7C2D4ABA3}"/>
              </a:ext>
            </a:extLst>
          </p:cNvPr>
          <p:cNvCxnSpPr/>
          <p:nvPr/>
        </p:nvCxnSpPr>
        <p:spPr>
          <a:xfrm>
            <a:off x="2710117" y="6819900"/>
            <a:ext cx="12631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0">
            <a:extLst>
              <a:ext uri="{FF2B5EF4-FFF2-40B4-BE49-F238E27FC236}">
                <a16:creationId xmlns:a16="http://schemas.microsoft.com/office/drawing/2014/main" id="{AD502AC0-D4F3-4923-E786-C7C0A1F91190}"/>
              </a:ext>
            </a:extLst>
          </p:cNvPr>
          <p:cNvSpPr txBox="1"/>
          <p:nvPr/>
        </p:nvSpPr>
        <p:spPr>
          <a:xfrm>
            <a:off x="2514600" y="5583657"/>
            <a:ext cx="5357811" cy="4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800" b="1" dirty="0">
                <a:solidFill>
                  <a:srgbClr val="00B05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Esmail Salah</a:t>
            </a:r>
          </a:p>
        </p:txBody>
      </p:sp>
    </p:spTree>
    <p:extLst>
      <p:ext uri="{BB962C8B-B14F-4D97-AF65-F5344CB8AC3E}">
        <p14:creationId xmlns:p14="http://schemas.microsoft.com/office/powerpoint/2010/main" val="72583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1995726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723107" y="900442"/>
            <a:ext cx="6634902" cy="10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508B4-0288-EBD4-2F7C-0310F338439C}"/>
              </a:ext>
            </a:extLst>
          </p:cNvPr>
          <p:cNvSpPr txBox="1"/>
          <p:nvPr/>
        </p:nvSpPr>
        <p:spPr>
          <a:xfrm>
            <a:off x="1723107" y="2628900"/>
            <a:ext cx="138216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Today, I’ll be presenting an eCommerce project I developed using HTML, CSS, JavaScript, PHP, and MySQL. This project is aimed at creating a simple and user-friendly online shopping experience, where users can easily browse products, add items to their cart, and proceed to checkout smoothly.</a:t>
            </a:r>
          </a:p>
          <a:p>
            <a:r>
              <a:rPr lang="en-US" sz="2800" dirty="0"/>
              <a:t>The frontend of the site was built with HTML for structuring content, CSS for an appealing, responsive design, and JavaScript to add interactivity. For the backend, I utilized PHP to handle server-side logic, and MySQL to manage and store all the essential data such as product listings and orders.</a:t>
            </a:r>
          </a:p>
          <a:p>
            <a:r>
              <a:rPr lang="en-US" sz="2800" dirty="0"/>
              <a:t>The project’s primary focus was to create a seamless, efficient user experience, and it was designed to handle the fundamental operations of any eCommerce platform. I look forward to sharing more about the technical aspects, challenges, and future improvements of this project."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198C-4BA6-4431-3351-B4F385309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49F6294-DCB6-84B6-A40D-6AA9B525D1D9}"/>
              </a:ext>
            </a:extLst>
          </p:cNvPr>
          <p:cNvGrpSpPr/>
          <p:nvPr/>
        </p:nvGrpSpPr>
        <p:grpSpPr>
          <a:xfrm>
            <a:off x="15724023" y="-232155"/>
            <a:ext cx="4190588" cy="10503991"/>
            <a:chOff x="0" y="-57150"/>
            <a:chExt cx="1103694" cy="276648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08FBD2F-628B-4AA4-72BD-93AD219891F0}"/>
                </a:ext>
              </a:extLst>
            </p:cNvPr>
            <p:cNvSpPr/>
            <p:nvPr/>
          </p:nvSpPr>
          <p:spPr>
            <a:xfrm>
              <a:off x="243072" y="0"/>
              <a:ext cx="449670" cy="2709333"/>
            </a:xfrm>
            <a:custGeom>
              <a:avLst/>
              <a:gdLst/>
              <a:ahLst/>
              <a:cxnLst/>
              <a:rect l="l" t="t" r="r" b="b"/>
              <a:pathLst>
                <a:path w="1103694" h="2709333">
                  <a:moveTo>
                    <a:pt x="0" y="0"/>
                  </a:moveTo>
                  <a:lnTo>
                    <a:pt x="1103694" y="0"/>
                  </a:lnTo>
                  <a:lnTo>
                    <a:pt x="1103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3221F0D-D390-D085-AE25-907F2C77DE1D}"/>
                </a:ext>
              </a:extLst>
            </p:cNvPr>
            <p:cNvSpPr txBox="1"/>
            <p:nvPr/>
          </p:nvSpPr>
          <p:spPr>
            <a:xfrm>
              <a:off x="0" y="-57150"/>
              <a:ext cx="110369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B536784-B2B7-A973-C928-2C989F5DBACA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A143DEE-C303-36CE-96F5-F4A447FCA109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52A64DE-5280-F3C9-85A0-3EE920B4F649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>
            <a:extLst>
              <a:ext uri="{FF2B5EF4-FFF2-40B4-BE49-F238E27FC236}">
                <a16:creationId xmlns:a16="http://schemas.microsoft.com/office/drawing/2014/main" id="{545C26C6-BF84-B71F-4BF6-74BBFCFC5D52}"/>
              </a:ext>
            </a:extLst>
          </p:cNvPr>
          <p:cNvSpPr/>
          <p:nvPr/>
        </p:nvSpPr>
        <p:spPr>
          <a:xfrm>
            <a:off x="1447800" y="1477177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C91C2D1-7DE7-645F-9C50-64D08FC43E2D}"/>
              </a:ext>
            </a:extLst>
          </p:cNvPr>
          <p:cNvSpPr txBox="1"/>
          <p:nvPr/>
        </p:nvSpPr>
        <p:spPr>
          <a:xfrm>
            <a:off x="1447800" y="418634"/>
            <a:ext cx="10011693" cy="9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Tools &amp; Techniques</a:t>
            </a:r>
          </a:p>
        </p:txBody>
      </p:sp>
      <p:grpSp>
        <p:nvGrpSpPr>
          <p:cNvPr id="43" name="Google Shape;1110;p36">
            <a:extLst>
              <a:ext uri="{FF2B5EF4-FFF2-40B4-BE49-F238E27FC236}">
                <a16:creationId xmlns:a16="http://schemas.microsoft.com/office/drawing/2014/main" id="{172EAFE9-FA43-B15D-CFDE-40B2E30AE61C}"/>
              </a:ext>
            </a:extLst>
          </p:cNvPr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44" name="Google Shape;1111;p36">
              <a:extLst>
                <a:ext uri="{FF2B5EF4-FFF2-40B4-BE49-F238E27FC236}">
                  <a16:creationId xmlns:a16="http://schemas.microsoft.com/office/drawing/2014/main" id="{CF149BF6-67FD-DB78-32B4-555F29FFA740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2;p36">
              <a:extLst>
                <a:ext uri="{FF2B5EF4-FFF2-40B4-BE49-F238E27FC236}">
                  <a16:creationId xmlns:a16="http://schemas.microsoft.com/office/drawing/2014/main" id="{424E6C11-D373-F09A-B90E-D3AA631656FA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3;p36">
              <a:extLst>
                <a:ext uri="{FF2B5EF4-FFF2-40B4-BE49-F238E27FC236}">
                  <a16:creationId xmlns:a16="http://schemas.microsoft.com/office/drawing/2014/main" id="{1D8693FC-180F-301B-A029-300AAA5B2022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4;p36">
              <a:extLst>
                <a:ext uri="{FF2B5EF4-FFF2-40B4-BE49-F238E27FC236}">
                  <a16:creationId xmlns:a16="http://schemas.microsoft.com/office/drawing/2014/main" id="{D43EE190-EA9D-D000-CD96-3CBF15408532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5;p36">
              <a:extLst>
                <a:ext uri="{FF2B5EF4-FFF2-40B4-BE49-F238E27FC236}">
                  <a16:creationId xmlns:a16="http://schemas.microsoft.com/office/drawing/2014/main" id="{CFA27AA4-8628-11E8-64FA-C17A0F3DC623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6;p36">
              <a:extLst>
                <a:ext uri="{FF2B5EF4-FFF2-40B4-BE49-F238E27FC236}">
                  <a16:creationId xmlns:a16="http://schemas.microsoft.com/office/drawing/2014/main" id="{D905C0F1-1000-E374-7DA3-6BCBF906B83B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7;p36">
              <a:extLst>
                <a:ext uri="{FF2B5EF4-FFF2-40B4-BE49-F238E27FC236}">
                  <a16:creationId xmlns:a16="http://schemas.microsoft.com/office/drawing/2014/main" id="{D0F54E68-A2BA-7888-67A2-6B23B3FB3068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18;p36">
              <a:extLst>
                <a:ext uri="{FF2B5EF4-FFF2-40B4-BE49-F238E27FC236}">
                  <a16:creationId xmlns:a16="http://schemas.microsoft.com/office/drawing/2014/main" id="{210CCB6B-E4F6-2019-2741-880BFD6BD051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119;p36">
            <a:extLst>
              <a:ext uri="{FF2B5EF4-FFF2-40B4-BE49-F238E27FC236}">
                <a16:creationId xmlns:a16="http://schemas.microsoft.com/office/drawing/2014/main" id="{4EC5EE0B-C55E-9747-7F2D-F02F22BAD5A4}"/>
              </a:ext>
            </a:extLst>
          </p:cNvPr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53" name="Google Shape;1120;p36">
              <a:extLst>
                <a:ext uri="{FF2B5EF4-FFF2-40B4-BE49-F238E27FC236}">
                  <a16:creationId xmlns:a16="http://schemas.microsoft.com/office/drawing/2014/main" id="{20D2904F-1014-BC97-7A83-7FC96FD10B92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1;p36">
              <a:extLst>
                <a:ext uri="{FF2B5EF4-FFF2-40B4-BE49-F238E27FC236}">
                  <a16:creationId xmlns:a16="http://schemas.microsoft.com/office/drawing/2014/main" id="{4BC63D73-352C-6282-2004-0912D6D2875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122;p36">
            <a:extLst>
              <a:ext uri="{FF2B5EF4-FFF2-40B4-BE49-F238E27FC236}">
                <a16:creationId xmlns:a16="http://schemas.microsoft.com/office/drawing/2014/main" id="{BC3C93B7-577D-AA45-2774-5AB985DBDD97}"/>
              </a:ext>
            </a:extLst>
          </p:cNvPr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56" name="Google Shape;1123;p36">
              <a:extLst>
                <a:ext uri="{FF2B5EF4-FFF2-40B4-BE49-F238E27FC236}">
                  <a16:creationId xmlns:a16="http://schemas.microsoft.com/office/drawing/2014/main" id="{C2BF3C3E-B55A-8580-E5A7-D9794E94200A}"/>
                </a:ext>
              </a:extLst>
            </p:cNvPr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4;p36">
              <a:extLst>
                <a:ext uri="{FF2B5EF4-FFF2-40B4-BE49-F238E27FC236}">
                  <a16:creationId xmlns:a16="http://schemas.microsoft.com/office/drawing/2014/main" id="{2687D24D-25BF-EB81-0E57-26573AF09E76}"/>
                </a:ext>
              </a:extLst>
            </p:cNvPr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5;p36">
              <a:extLst>
                <a:ext uri="{FF2B5EF4-FFF2-40B4-BE49-F238E27FC236}">
                  <a16:creationId xmlns:a16="http://schemas.microsoft.com/office/drawing/2014/main" id="{A6586D59-EBB9-21CB-633F-62CC62A29264}"/>
                </a:ext>
              </a:extLst>
            </p:cNvPr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6;p36">
              <a:extLst>
                <a:ext uri="{FF2B5EF4-FFF2-40B4-BE49-F238E27FC236}">
                  <a16:creationId xmlns:a16="http://schemas.microsoft.com/office/drawing/2014/main" id="{2B6D0EF2-2B48-7A72-D18F-A6BC994AF5E0}"/>
                </a:ext>
              </a:extLst>
            </p:cNvPr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7;p36">
              <a:extLst>
                <a:ext uri="{FF2B5EF4-FFF2-40B4-BE49-F238E27FC236}">
                  <a16:creationId xmlns:a16="http://schemas.microsoft.com/office/drawing/2014/main" id="{FC97AB28-736E-2BCD-E86D-8428D978E305}"/>
                </a:ext>
              </a:extLst>
            </p:cNvPr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28;p36">
              <a:extLst>
                <a:ext uri="{FF2B5EF4-FFF2-40B4-BE49-F238E27FC236}">
                  <a16:creationId xmlns:a16="http://schemas.microsoft.com/office/drawing/2014/main" id="{D668C7CA-3D0C-63F6-CAB6-C4280A3BA9D0}"/>
                </a:ext>
              </a:extLst>
            </p:cNvPr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9;p36">
              <a:extLst>
                <a:ext uri="{FF2B5EF4-FFF2-40B4-BE49-F238E27FC236}">
                  <a16:creationId xmlns:a16="http://schemas.microsoft.com/office/drawing/2014/main" id="{619E7D5B-F317-2AE7-9840-A834216E7411}"/>
                </a:ext>
              </a:extLst>
            </p:cNvPr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130;p36">
            <a:extLst>
              <a:ext uri="{FF2B5EF4-FFF2-40B4-BE49-F238E27FC236}">
                <a16:creationId xmlns:a16="http://schemas.microsoft.com/office/drawing/2014/main" id="{42719AA8-6993-25F2-C54C-40FCF87C4E13}"/>
              </a:ext>
            </a:extLst>
          </p:cNvPr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64" name="Google Shape;1131;p36">
              <a:extLst>
                <a:ext uri="{FF2B5EF4-FFF2-40B4-BE49-F238E27FC236}">
                  <a16:creationId xmlns:a16="http://schemas.microsoft.com/office/drawing/2014/main" id="{DE928F90-8E17-8094-69CC-D1D1FA5291E0}"/>
                </a:ext>
              </a:extLst>
            </p:cNvPr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2;p36">
              <a:extLst>
                <a:ext uri="{FF2B5EF4-FFF2-40B4-BE49-F238E27FC236}">
                  <a16:creationId xmlns:a16="http://schemas.microsoft.com/office/drawing/2014/main" id="{EC54718B-C44B-11FF-D369-2BF328965BD0}"/>
                </a:ext>
              </a:extLst>
            </p:cNvPr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33;p36">
              <a:extLst>
                <a:ext uri="{FF2B5EF4-FFF2-40B4-BE49-F238E27FC236}">
                  <a16:creationId xmlns:a16="http://schemas.microsoft.com/office/drawing/2014/main" id="{71529E8C-E081-9F1F-08B3-DC359D81BD27}"/>
                </a:ext>
              </a:extLst>
            </p:cNvPr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34;p36">
              <a:extLst>
                <a:ext uri="{FF2B5EF4-FFF2-40B4-BE49-F238E27FC236}">
                  <a16:creationId xmlns:a16="http://schemas.microsoft.com/office/drawing/2014/main" id="{54DFC135-05F1-95AD-02DF-E3AE580F4C02}"/>
                </a:ext>
              </a:extLst>
            </p:cNvPr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35;p36">
              <a:extLst>
                <a:ext uri="{FF2B5EF4-FFF2-40B4-BE49-F238E27FC236}">
                  <a16:creationId xmlns:a16="http://schemas.microsoft.com/office/drawing/2014/main" id="{22E54B38-F432-63F8-67C6-473F9F6AA071}"/>
                </a:ext>
              </a:extLst>
            </p:cNvPr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136;p36">
            <a:extLst>
              <a:ext uri="{FF2B5EF4-FFF2-40B4-BE49-F238E27FC236}">
                <a16:creationId xmlns:a16="http://schemas.microsoft.com/office/drawing/2014/main" id="{BD74D378-482C-9018-5932-8F00B773387A}"/>
              </a:ext>
            </a:extLst>
          </p:cNvPr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70" name="Google Shape;1137;p36">
              <a:extLst>
                <a:ext uri="{FF2B5EF4-FFF2-40B4-BE49-F238E27FC236}">
                  <a16:creationId xmlns:a16="http://schemas.microsoft.com/office/drawing/2014/main" id="{1CC7256C-4B36-1729-EEC4-9D52357B8150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8;p36">
              <a:extLst>
                <a:ext uri="{FF2B5EF4-FFF2-40B4-BE49-F238E27FC236}">
                  <a16:creationId xmlns:a16="http://schemas.microsoft.com/office/drawing/2014/main" id="{B30BDA24-596C-2A69-56BA-0268AF3A3136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9;p36">
              <a:extLst>
                <a:ext uri="{FF2B5EF4-FFF2-40B4-BE49-F238E27FC236}">
                  <a16:creationId xmlns:a16="http://schemas.microsoft.com/office/drawing/2014/main" id="{77383C5A-3845-10B4-6E07-FB81C475EF4C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0;p36">
              <a:extLst>
                <a:ext uri="{FF2B5EF4-FFF2-40B4-BE49-F238E27FC236}">
                  <a16:creationId xmlns:a16="http://schemas.microsoft.com/office/drawing/2014/main" id="{244EBC95-B00D-2C6B-8160-D587626BD8EC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41;p36">
              <a:extLst>
                <a:ext uri="{FF2B5EF4-FFF2-40B4-BE49-F238E27FC236}">
                  <a16:creationId xmlns:a16="http://schemas.microsoft.com/office/drawing/2014/main" id="{DD17B774-E83D-399D-F4A6-277B78CCBE2A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1142;p36">
              <a:extLst>
                <a:ext uri="{FF2B5EF4-FFF2-40B4-BE49-F238E27FC236}">
                  <a16:creationId xmlns:a16="http://schemas.microsoft.com/office/drawing/2014/main" id="{6F0FB2EC-9ECC-CCED-3749-13098B91822E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76" name="Google Shape;1143;p36">
                <a:extLst>
                  <a:ext uri="{FF2B5EF4-FFF2-40B4-BE49-F238E27FC236}">
                    <a16:creationId xmlns:a16="http://schemas.microsoft.com/office/drawing/2014/main" id="{7B6546F6-2BA4-CBBF-D76C-ADD35BFAE5E3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44;p36">
                <a:extLst>
                  <a:ext uri="{FF2B5EF4-FFF2-40B4-BE49-F238E27FC236}">
                    <a16:creationId xmlns:a16="http://schemas.microsoft.com/office/drawing/2014/main" id="{D624E229-A70A-7EE5-4AC2-54364556716D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45;p36">
                <a:extLst>
                  <a:ext uri="{FF2B5EF4-FFF2-40B4-BE49-F238E27FC236}">
                    <a16:creationId xmlns:a16="http://schemas.microsoft.com/office/drawing/2014/main" id="{1C4C728D-9FAE-D2D9-0065-E8279F916103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46;p36">
                <a:extLst>
                  <a:ext uri="{FF2B5EF4-FFF2-40B4-BE49-F238E27FC236}">
                    <a16:creationId xmlns:a16="http://schemas.microsoft.com/office/drawing/2014/main" id="{ADDC1E87-A8E2-D7BC-F3C1-1996AB9D96A1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47;p36">
                <a:extLst>
                  <a:ext uri="{FF2B5EF4-FFF2-40B4-BE49-F238E27FC236}">
                    <a16:creationId xmlns:a16="http://schemas.microsoft.com/office/drawing/2014/main" id="{A659F0A2-2A9A-A0BA-A891-88DDBB7638C7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60ABE2-07EF-07F4-D5C3-4B18D805DA71}"/>
              </a:ext>
            </a:extLst>
          </p:cNvPr>
          <p:cNvGrpSpPr/>
          <p:nvPr/>
        </p:nvGrpSpPr>
        <p:grpSpPr>
          <a:xfrm>
            <a:off x="3752874" y="2011380"/>
            <a:ext cx="7752486" cy="7153120"/>
            <a:chOff x="3708583" y="1969363"/>
            <a:chExt cx="7752486" cy="715312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A553593-C813-AD14-A675-543F811EC226}"/>
                </a:ext>
              </a:extLst>
            </p:cNvPr>
            <p:cNvSpPr/>
            <p:nvPr/>
          </p:nvSpPr>
          <p:spPr>
            <a:xfrm>
              <a:off x="5918042" y="4591455"/>
              <a:ext cx="3332793" cy="2883001"/>
            </a:xfrm>
            <a:custGeom>
              <a:avLst/>
              <a:gdLst>
                <a:gd name="connsiteX0" fmla="*/ 0 w 3332793"/>
                <a:gd name="connsiteY0" fmla="*/ 1441501 h 2883001"/>
                <a:gd name="connsiteX1" fmla="*/ 823673 w 3332793"/>
                <a:gd name="connsiteY1" fmla="*/ 1 h 2883001"/>
                <a:gd name="connsiteX2" fmla="*/ 2509120 w 3332793"/>
                <a:gd name="connsiteY2" fmla="*/ 1 h 2883001"/>
                <a:gd name="connsiteX3" fmla="*/ 3332793 w 3332793"/>
                <a:gd name="connsiteY3" fmla="*/ 1441501 h 2883001"/>
                <a:gd name="connsiteX4" fmla="*/ 2509120 w 3332793"/>
                <a:gd name="connsiteY4" fmla="*/ 2883000 h 2883001"/>
                <a:gd name="connsiteX5" fmla="*/ 823673 w 3332793"/>
                <a:gd name="connsiteY5" fmla="*/ 2883000 h 2883001"/>
                <a:gd name="connsiteX6" fmla="*/ 0 w 3332793"/>
                <a:gd name="connsiteY6" fmla="*/ 1441501 h 288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2793" h="2883001">
                  <a:moveTo>
                    <a:pt x="0" y="1441501"/>
                  </a:moveTo>
                  <a:lnTo>
                    <a:pt x="823673" y="1"/>
                  </a:lnTo>
                  <a:lnTo>
                    <a:pt x="2509120" y="1"/>
                  </a:lnTo>
                  <a:lnTo>
                    <a:pt x="3332793" y="1441501"/>
                  </a:lnTo>
                  <a:lnTo>
                    <a:pt x="2509120" y="2883000"/>
                  </a:lnTo>
                  <a:lnTo>
                    <a:pt x="823673" y="2883000"/>
                  </a:lnTo>
                  <a:lnTo>
                    <a:pt x="0" y="144150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4841" tIns="560304" rIns="634841" bIns="56030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AF01AFC7-A94C-5602-6B18-32C2BC4DCA96}"/>
                </a:ext>
              </a:extLst>
            </p:cNvPr>
            <p:cNvSpPr/>
            <p:nvPr/>
          </p:nvSpPr>
          <p:spPr>
            <a:xfrm>
              <a:off x="8005011" y="3212134"/>
              <a:ext cx="1257453" cy="1083462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D38D59C-AA35-5141-A81A-0E1A070D3B95}"/>
                </a:ext>
              </a:extLst>
            </p:cNvPr>
            <p:cNvSpPr/>
            <p:nvPr/>
          </p:nvSpPr>
          <p:spPr>
            <a:xfrm>
              <a:off x="6225040" y="1969363"/>
              <a:ext cx="2731200" cy="2362809"/>
            </a:xfrm>
            <a:custGeom>
              <a:avLst/>
              <a:gdLst>
                <a:gd name="connsiteX0" fmla="*/ 0 w 2731200"/>
                <a:gd name="connsiteY0" fmla="*/ 1181405 h 2362809"/>
                <a:gd name="connsiteX1" fmla="*/ 675055 w 2731200"/>
                <a:gd name="connsiteY1" fmla="*/ 1 h 2362809"/>
                <a:gd name="connsiteX2" fmla="*/ 2056145 w 2731200"/>
                <a:gd name="connsiteY2" fmla="*/ 1 h 2362809"/>
                <a:gd name="connsiteX3" fmla="*/ 2731200 w 2731200"/>
                <a:gd name="connsiteY3" fmla="*/ 1181405 h 2362809"/>
                <a:gd name="connsiteX4" fmla="*/ 2056145 w 2731200"/>
                <a:gd name="connsiteY4" fmla="*/ 2362808 h 2362809"/>
                <a:gd name="connsiteX5" fmla="*/ 675055 w 2731200"/>
                <a:gd name="connsiteY5" fmla="*/ 2362808 h 2362809"/>
                <a:gd name="connsiteX6" fmla="*/ 0 w 2731200"/>
                <a:gd name="connsiteY6" fmla="*/ 1181405 h 236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200" h="2362809">
                  <a:moveTo>
                    <a:pt x="0" y="1181405"/>
                  </a:moveTo>
                  <a:lnTo>
                    <a:pt x="675055" y="1"/>
                  </a:lnTo>
                  <a:lnTo>
                    <a:pt x="2056145" y="1"/>
                  </a:lnTo>
                  <a:lnTo>
                    <a:pt x="2731200" y="1181405"/>
                  </a:lnTo>
                  <a:lnTo>
                    <a:pt x="2056145" y="2362808"/>
                  </a:lnTo>
                  <a:lnTo>
                    <a:pt x="675055" y="2362808"/>
                  </a:lnTo>
                  <a:lnTo>
                    <a:pt x="0" y="11814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6278" tIns="465228" rIns="526278" bIns="465228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dirty="0"/>
                <a:t>HTML</a:t>
              </a:r>
              <a:endParaRPr lang="en-US" sz="5400" kern="1200" dirty="0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D2C258BD-9CE8-E487-B280-3FC4677573E9}"/>
                </a:ext>
              </a:extLst>
            </p:cNvPr>
            <p:cNvSpPr/>
            <p:nvPr/>
          </p:nvSpPr>
          <p:spPr>
            <a:xfrm>
              <a:off x="9472557" y="5237631"/>
              <a:ext cx="1257453" cy="1083462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BA66CC0-893B-C2F5-82EF-DED155B1CE88}"/>
                </a:ext>
              </a:extLst>
            </p:cNvPr>
            <p:cNvSpPr/>
            <p:nvPr/>
          </p:nvSpPr>
          <p:spPr>
            <a:xfrm>
              <a:off x="8729869" y="3422649"/>
              <a:ext cx="2731200" cy="2362809"/>
            </a:xfrm>
            <a:custGeom>
              <a:avLst/>
              <a:gdLst>
                <a:gd name="connsiteX0" fmla="*/ 0 w 2731200"/>
                <a:gd name="connsiteY0" fmla="*/ 1181405 h 2362809"/>
                <a:gd name="connsiteX1" fmla="*/ 675055 w 2731200"/>
                <a:gd name="connsiteY1" fmla="*/ 1 h 2362809"/>
                <a:gd name="connsiteX2" fmla="*/ 2056145 w 2731200"/>
                <a:gd name="connsiteY2" fmla="*/ 1 h 2362809"/>
                <a:gd name="connsiteX3" fmla="*/ 2731200 w 2731200"/>
                <a:gd name="connsiteY3" fmla="*/ 1181405 h 2362809"/>
                <a:gd name="connsiteX4" fmla="*/ 2056145 w 2731200"/>
                <a:gd name="connsiteY4" fmla="*/ 2362808 h 2362809"/>
                <a:gd name="connsiteX5" fmla="*/ 675055 w 2731200"/>
                <a:gd name="connsiteY5" fmla="*/ 2362808 h 2362809"/>
                <a:gd name="connsiteX6" fmla="*/ 0 w 2731200"/>
                <a:gd name="connsiteY6" fmla="*/ 1181405 h 236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200" h="2362809">
                  <a:moveTo>
                    <a:pt x="0" y="1181405"/>
                  </a:moveTo>
                  <a:lnTo>
                    <a:pt x="675055" y="1"/>
                  </a:lnTo>
                  <a:lnTo>
                    <a:pt x="2056145" y="1"/>
                  </a:lnTo>
                  <a:lnTo>
                    <a:pt x="2731200" y="1181405"/>
                  </a:lnTo>
                  <a:lnTo>
                    <a:pt x="2056145" y="2362808"/>
                  </a:lnTo>
                  <a:lnTo>
                    <a:pt x="675055" y="2362808"/>
                  </a:lnTo>
                  <a:lnTo>
                    <a:pt x="0" y="11814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50053"/>
                <a:satOff val="-3376"/>
                <a:lumOff val="-549"/>
                <a:alphaOff val="0"/>
              </a:schemeClr>
            </a:fillRef>
            <a:effectRef idx="1">
              <a:schemeClr val="accent3">
                <a:hueOff val="2250053"/>
                <a:satOff val="-3376"/>
                <a:lumOff val="-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6278" tIns="465228" rIns="526278" bIns="465228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PHP</a:t>
              </a:r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6A588EA4-0DA6-CBF8-7075-3EE8E2B71330}"/>
                </a:ext>
              </a:extLst>
            </p:cNvPr>
            <p:cNvSpPr/>
            <p:nvPr/>
          </p:nvSpPr>
          <p:spPr>
            <a:xfrm>
              <a:off x="8453105" y="7524038"/>
              <a:ext cx="1257453" cy="1083462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520374E6-EB39-5A4F-BBD9-467D1337454A}"/>
                </a:ext>
              </a:extLst>
            </p:cNvPr>
            <p:cNvSpPr/>
            <p:nvPr/>
          </p:nvSpPr>
          <p:spPr>
            <a:xfrm>
              <a:off x="5924244" y="7761375"/>
              <a:ext cx="1257453" cy="1083462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944F036-2401-600C-DCEF-CC9C97192459}"/>
                </a:ext>
              </a:extLst>
            </p:cNvPr>
            <p:cNvSpPr/>
            <p:nvPr/>
          </p:nvSpPr>
          <p:spPr>
            <a:xfrm>
              <a:off x="8602591" y="6759674"/>
              <a:ext cx="2731200" cy="2362809"/>
            </a:xfrm>
            <a:custGeom>
              <a:avLst/>
              <a:gdLst>
                <a:gd name="connsiteX0" fmla="*/ 0 w 2731200"/>
                <a:gd name="connsiteY0" fmla="*/ 1181405 h 2362809"/>
                <a:gd name="connsiteX1" fmla="*/ 675055 w 2731200"/>
                <a:gd name="connsiteY1" fmla="*/ 1 h 2362809"/>
                <a:gd name="connsiteX2" fmla="*/ 2056145 w 2731200"/>
                <a:gd name="connsiteY2" fmla="*/ 1 h 2362809"/>
                <a:gd name="connsiteX3" fmla="*/ 2731200 w 2731200"/>
                <a:gd name="connsiteY3" fmla="*/ 1181405 h 2362809"/>
                <a:gd name="connsiteX4" fmla="*/ 2056145 w 2731200"/>
                <a:gd name="connsiteY4" fmla="*/ 2362808 h 2362809"/>
                <a:gd name="connsiteX5" fmla="*/ 675055 w 2731200"/>
                <a:gd name="connsiteY5" fmla="*/ 2362808 h 2362809"/>
                <a:gd name="connsiteX6" fmla="*/ 0 w 2731200"/>
                <a:gd name="connsiteY6" fmla="*/ 1181405 h 236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200" h="2362809">
                  <a:moveTo>
                    <a:pt x="0" y="1181405"/>
                  </a:moveTo>
                  <a:lnTo>
                    <a:pt x="675055" y="1"/>
                  </a:lnTo>
                  <a:lnTo>
                    <a:pt x="2056145" y="1"/>
                  </a:lnTo>
                  <a:lnTo>
                    <a:pt x="2731200" y="1181405"/>
                  </a:lnTo>
                  <a:lnTo>
                    <a:pt x="2056145" y="2362808"/>
                  </a:lnTo>
                  <a:lnTo>
                    <a:pt x="675055" y="2362808"/>
                  </a:lnTo>
                  <a:lnTo>
                    <a:pt x="0" y="11814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50158"/>
                <a:satOff val="-10128"/>
                <a:lumOff val="-1647"/>
                <a:alphaOff val="0"/>
              </a:schemeClr>
            </a:fillRef>
            <a:effectRef idx="1">
              <a:schemeClr val="accent3">
                <a:hueOff val="6750158"/>
                <a:satOff val="-10128"/>
                <a:lumOff val="-16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6278" tIns="465228" rIns="526278" bIns="465228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/>
                <a:t>MySQL</a:t>
              </a:r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EE0DFA9A-3F91-260B-8769-51332C7B7E3F}"/>
                </a:ext>
              </a:extLst>
            </p:cNvPr>
            <p:cNvSpPr/>
            <p:nvPr/>
          </p:nvSpPr>
          <p:spPr>
            <a:xfrm>
              <a:off x="4432666" y="5736691"/>
              <a:ext cx="1257453" cy="1083462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650098E-1BEE-1C88-8913-939765CDF5AF}"/>
                </a:ext>
              </a:extLst>
            </p:cNvPr>
            <p:cNvSpPr/>
            <p:nvPr/>
          </p:nvSpPr>
          <p:spPr>
            <a:xfrm>
              <a:off x="3841288" y="6745129"/>
              <a:ext cx="2731200" cy="2362809"/>
            </a:xfrm>
            <a:custGeom>
              <a:avLst/>
              <a:gdLst>
                <a:gd name="connsiteX0" fmla="*/ 0 w 2731200"/>
                <a:gd name="connsiteY0" fmla="*/ 1181405 h 2362809"/>
                <a:gd name="connsiteX1" fmla="*/ 675055 w 2731200"/>
                <a:gd name="connsiteY1" fmla="*/ 1 h 2362809"/>
                <a:gd name="connsiteX2" fmla="*/ 2056145 w 2731200"/>
                <a:gd name="connsiteY2" fmla="*/ 1 h 2362809"/>
                <a:gd name="connsiteX3" fmla="*/ 2731200 w 2731200"/>
                <a:gd name="connsiteY3" fmla="*/ 1181405 h 2362809"/>
                <a:gd name="connsiteX4" fmla="*/ 2056145 w 2731200"/>
                <a:gd name="connsiteY4" fmla="*/ 2362808 h 2362809"/>
                <a:gd name="connsiteX5" fmla="*/ 675055 w 2731200"/>
                <a:gd name="connsiteY5" fmla="*/ 2362808 h 2362809"/>
                <a:gd name="connsiteX6" fmla="*/ 0 w 2731200"/>
                <a:gd name="connsiteY6" fmla="*/ 1181405 h 236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200" h="2362809">
                  <a:moveTo>
                    <a:pt x="0" y="1181405"/>
                  </a:moveTo>
                  <a:lnTo>
                    <a:pt x="675055" y="1"/>
                  </a:lnTo>
                  <a:lnTo>
                    <a:pt x="2056145" y="1"/>
                  </a:lnTo>
                  <a:lnTo>
                    <a:pt x="2731200" y="1181405"/>
                  </a:lnTo>
                  <a:lnTo>
                    <a:pt x="2056145" y="2362808"/>
                  </a:lnTo>
                  <a:lnTo>
                    <a:pt x="675055" y="2362808"/>
                  </a:lnTo>
                  <a:lnTo>
                    <a:pt x="0" y="11814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000211"/>
                <a:satOff val="-13504"/>
                <a:lumOff val="-2196"/>
                <a:alphaOff val="0"/>
              </a:schemeClr>
            </a:fillRef>
            <a:effectRef idx="1">
              <a:schemeClr val="accent3">
                <a:hueOff val="9000211"/>
                <a:satOff val="-13504"/>
                <a:lumOff val="-21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6278" tIns="465228" rIns="526278" bIns="465228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JS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9FE3676-88BF-F428-2C38-83899273A355}"/>
                </a:ext>
              </a:extLst>
            </p:cNvPr>
            <p:cNvSpPr/>
            <p:nvPr/>
          </p:nvSpPr>
          <p:spPr>
            <a:xfrm>
              <a:off x="3708583" y="3419398"/>
              <a:ext cx="2731200" cy="2362809"/>
            </a:xfrm>
            <a:custGeom>
              <a:avLst/>
              <a:gdLst>
                <a:gd name="connsiteX0" fmla="*/ 0 w 2731200"/>
                <a:gd name="connsiteY0" fmla="*/ 1181405 h 2362809"/>
                <a:gd name="connsiteX1" fmla="*/ 675055 w 2731200"/>
                <a:gd name="connsiteY1" fmla="*/ 1 h 2362809"/>
                <a:gd name="connsiteX2" fmla="*/ 2056145 w 2731200"/>
                <a:gd name="connsiteY2" fmla="*/ 1 h 2362809"/>
                <a:gd name="connsiteX3" fmla="*/ 2731200 w 2731200"/>
                <a:gd name="connsiteY3" fmla="*/ 1181405 h 2362809"/>
                <a:gd name="connsiteX4" fmla="*/ 2056145 w 2731200"/>
                <a:gd name="connsiteY4" fmla="*/ 2362808 h 2362809"/>
                <a:gd name="connsiteX5" fmla="*/ 675055 w 2731200"/>
                <a:gd name="connsiteY5" fmla="*/ 2362808 h 2362809"/>
                <a:gd name="connsiteX6" fmla="*/ 0 w 2731200"/>
                <a:gd name="connsiteY6" fmla="*/ 1181405 h 236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200" h="2362809">
                  <a:moveTo>
                    <a:pt x="0" y="1181405"/>
                  </a:moveTo>
                  <a:lnTo>
                    <a:pt x="675055" y="1"/>
                  </a:lnTo>
                  <a:lnTo>
                    <a:pt x="2056145" y="1"/>
                  </a:lnTo>
                  <a:lnTo>
                    <a:pt x="2731200" y="1181405"/>
                  </a:lnTo>
                  <a:lnTo>
                    <a:pt x="2056145" y="2362808"/>
                  </a:lnTo>
                  <a:lnTo>
                    <a:pt x="675055" y="2362808"/>
                  </a:lnTo>
                  <a:lnTo>
                    <a:pt x="0" y="1181405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6278" tIns="465228" rIns="526278" bIns="465228" numCol="1" spcCol="1270" anchor="ctr" anchorCtr="0">
              <a:noAutofit/>
            </a:bodyPr>
            <a:lstStyle/>
            <a:p>
              <a:pPr marL="0" lvl="0" indent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800" kern="1200" dirty="0"/>
                <a:t>CSS</a:t>
              </a:r>
            </a:p>
          </p:txBody>
        </p:sp>
      </p:grpSp>
      <p:pic>
        <p:nvPicPr>
          <p:cNvPr id="2054" name="Picture 6" descr="Tool box icon">
            <a:extLst>
              <a:ext uri="{FF2B5EF4-FFF2-40B4-BE49-F238E27FC236}">
                <a16:creationId xmlns:a16="http://schemas.microsoft.com/office/drawing/2014/main" id="{B83C3916-DF8C-62C1-068A-CA997B4F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04" y="4926508"/>
            <a:ext cx="1975570" cy="197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is may contain: a man is sitting at a desk with a light bulb in his hand">
            <a:extLst>
              <a:ext uri="{FF2B5EF4-FFF2-40B4-BE49-F238E27FC236}">
                <a16:creationId xmlns:a16="http://schemas.microsoft.com/office/drawing/2014/main" id="{0D3E56D2-76D5-9B6F-5802-CF8EA43A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378" y="2321217"/>
            <a:ext cx="5372100" cy="537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2633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723107" y="900442"/>
            <a:ext cx="8118627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SERVICES</a:t>
            </a:r>
          </a:p>
        </p:txBody>
      </p:sp>
      <p:sp>
        <p:nvSpPr>
          <p:cNvPr id="17" name="Freeform 17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93991CD9-57A0-614E-4D53-ABBB5ED16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412849"/>
              </p:ext>
            </p:extLst>
          </p:nvPr>
        </p:nvGraphicFramePr>
        <p:xfrm>
          <a:off x="2449898" y="3390900"/>
          <a:ext cx="12891639" cy="49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035283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635801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id="29" name="Freeform 2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3739186" y="1504592"/>
            <a:ext cx="6969332" cy="9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Info database</a:t>
            </a:r>
          </a:p>
        </p:txBody>
      </p:sp>
      <p:sp>
        <p:nvSpPr>
          <p:cNvPr id="33" name="Freeform 3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3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7" name="Picture 36" descr="A person sitting on a stack of black and white objects">
            <a:extLst>
              <a:ext uri="{FF2B5EF4-FFF2-40B4-BE49-F238E27FC236}">
                <a16:creationId xmlns:a16="http://schemas.microsoft.com/office/drawing/2014/main" id="{1E77AC12-5170-FF90-C84E-CC8904DB83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306" r="24444"/>
          <a:stretch/>
        </p:blipFill>
        <p:spPr>
          <a:xfrm>
            <a:off x="9896569" y="2217397"/>
            <a:ext cx="6894966" cy="6894966"/>
          </a:xfrm>
          <a:custGeom>
            <a:avLst/>
            <a:gdLst/>
            <a:ahLst/>
            <a:cxnLst/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7344372" y="9067788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9277350"/>
            <a:ext cx="705873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324316">
            <a:off x="13556272" y="-2696733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1310392" y="866775"/>
            <a:ext cx="3520279" cy="99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Tables</a:t>
            </a:r>
          </a:p>
        </p:txBody>
      </p:sp>
      <p:grpSp>
        <p:nvGrpSpPr>
          <p:cNvPr id="27" name="Google Shape;420;p21">
            <a:extLst>
              <a:ext uri="{FF2B5EF4-FFF2-40B4-BE49-F238E27FC236}">
                <a16:creationId xmlns:a16="http://schemas.microsoft.com/office/drawing/2014/main" id="{5E2FC21F-B1B6-D76E-74BC-A0D4BCB305D9}"/>
              </a:ext>
            </a:extLst>
          </p:cNvPr>
          <p:cNvGrpSpPr/>
          <p:nvPr/>
        </p:nvGrpSpPr>
        <p:grpSpPr>
          <a:xfrm>
            <a:off x="1985488" y="2153767"/>
            <a:ext cx="3806686" cy="8345932"/>
            <a:chOff x="2669153" y="1300654"/>
            <a:chExt cx="1846809" cy="3323576"/>
          </a:xfrm>
        </p:grpSpPr>
        <p:sp>
          <p:nvSpPr>
            <p:cNvPr id="28" name="Google Shape;421;p21">
              <a:extLst>
                <a:ext uri="{FF2B5EF4-FFF2-40B4-BE49-F238E27FC236}">
                  <a16:creationId xmlns:a16="http://schemas.microsoft.com/office/drawing/2014/main" id="{997C9DEF-6A55-17DA-79B5-AB7477EC14F9}"/>
                </a:ext>
              </a:extLst>
            </p:cNvPr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sz="2800"/>
            </a:p>
          </p:txBody>
        </p:sp>
        <p:sp>
          <p:nvSpPr>
            <p:cNvPr id="29" name="Google Shape;423;p21">
              <a:extLst>
                <a:ext uri="{FF2B5EF4-FFF2-40B4-BE49-F238E27FC236}">
                  <a16:creationId xmlns:a16="http://schemas.microsoft.com/office/drawing/2014/main" id="{DE775A2C-3445-9454-12AC-A2EEE29F5226}"/>
                </a:ext>
              </a:extLst>
            </p:cNvPr>
            <p:cNvSpPr txBox="1"/>
            <p:nvPr/>
          </p:nvSpPr>
          <p:spPr>
            <a:xfrm>
              <a:off x="2774891" y="2615933"/>
              <a:ext cx="1682100" cy="2008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en-US" sz="24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/>
                <a:t>Name</a:t>
              </a:r>
              <a:r>
                <a:rPr lang="en-US" sz="2400" dirty="0"/>
                <a:t>: The name of the product.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/>
                <a:t>Price</a:t>
              </a:r>
              <a:r>
                <a:rPr lang="en-US" sz="2400" dirty="0"/>
                <a:t>: The product's price.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/>
                <a:t>Image Url</a:t>
              </a:r>
              <a:r>
                <a:rPr lang="en-US" sz="2400" dirty="0"/>
                <a:t>: URL to the product's image.</a:t>
              </a:r>
            </a:p>
          </p:txBody>
        </p:sp>
        <p:sp>
          <p:nvSpPr>
            <p:cNvPr id="30" name="Google Shape;424;p21">
              <a:extLst>
                <a:ext uri="{FF2B5EF4-FFF2-40B4-BE49-F238E27FC236}">
                  <a16:creationId xmlns:a16="http://schemas.microsoft.com/office/drawing/2014/main" id="{C5128BB5-A0A0-CCC1-92D2-310110E5EAC5}"/>
                </a:ext>
              </a:extLst>
            </p:cNvPr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 sz="34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Table</a:t>
              </a:r>
            </a:p>
          </p:txBody>
        </p:sp>
      </p:grpSp>
      <p:pic>
        <p:nvPicPr>
          <p:cNvPr id="31" name="Picture 4" descr="Honey icon">
            <a:extLst>
              <a:ext uri="{FF2B5EF4-FFF2-40B4-BE49-F238E27FC236}">
                <a16:creationId xmlns:a16="http://schemas.microsoft.com/office/drawing/2014/main" id="{5041FC8F-8C0E-F11B-2955-8EB2906E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72" y="4183592"/>
            <a:ext cx="1071098" cy="10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410;p21">
            <a:extLst>
              <a:ext uri="{FF2B5EF4-FFF2-40B4-BE49-F238E27FC236}">
                <a16:creationId xmlns:a16="http://schemas.microsoft.com/office/drawing/2014/main" id="{B8FEF403-101B-3CD7-78F8-3D366F3C8FCD}"/>
              </a:ext>
            </a:extLst>
          </p:cNvPr>
          <p:cNvGrpSpPr/>
          <p:nvPr/>
        </p:nvGrpSpPr>
        <p:grpSpPr>
          <a:xfrm>
            <a:off x="12026764" y="2153767"/>
            <a:ext cx="4057798" cy="7845042"/>
            <a:chOff x="6586924" y="1300655"/>
            <a:chExt cx="1846801" cy="3124108"/>
          </a:xfrm>
        </p:grpSpPr>
        <p:sp>
          <p:nvSpPr>
            <p:cNvPr id="15" name="Google Shape;411;p21">
              <a:extLst>
                <a:ext uri="{FF2B5EF4-FFF2-40B4-BE49-F238E27FC236}">
                  <a16:creationId xmlns:a16="http://schemas.microsoft.com/office/drawing/2014/main" id="{0A3F5E67-BBCF-7ACA-B1DF-C3ECB607B48F}"/>
                </a:ext>
              </a:extLst>
            </p:cNvPr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sz="2800"/>
            </a:p>
          </p:txBody>
        </p:sp>
        <p:sp>
          <p:nvSpPr>
            <p:cNvPr id="16" name="Google Shape;414;p21">
              <a:extLst>
                <a:ext uri="{FF2B5EF4-FFF2-40B4-BE49-F238E27FC236}">
                  <a16:creationId xmlns:a16="http://schemas.microsoft.com/office/drawing/2014/main" id="{DE5747E9-B121-48AF-C86C-F7FEA1CDF819}"/>
                </a:ext>
              </a:extLst>
            </p:cNvPr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 sz="34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Order Table</a:t>
              </a:r>
            </a:p>
          </p:txBody>
        </p:sp>
      </p:grpSp>
      <p:pic>
        <p:nvPicPr>
          <p:cNvPr id="37" name="Picture 8" descr="Order icon">
            <a:extLst>
              <a:ext uri="{FF2B5EF4-FFF2-40B4-BE49-F238E27FC236}">
                <a16:creationId xmlns:a16="http://schemas.microsoft.com/office/drawing/2014/main" id="{B56BCA6D-95B3-A8CB-130D-097C5011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779" y="4269336"/>
            <a:ext cx="1698892" cy="16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oogle Shape;405;p21">
            <a:extLst>
              <a:ext uri="{FF2B5EF4-FFF2-40B4-BE49-F238E27FC236}">
                <a16:creationId xmlns:a16="http://schemas.microsoft.com/office/drawing/2014/main" id="{4074F06B-4D9E-DC2B-35BC-C9334618EAD5}"/>
              </a:ext>
            </a:extLst>
          </p:cNvPr>
          <p:cNvGrpSpPr/>
          <p:nvPr/>
        </p:nvGrpSpPr>
        <p:grpSpPr>
          <a:xfrm>
            <a:off x="6930432" y="2153767"/>
            <a:ext cx="4057814" cy="7845040"/>
            <a:chOff x="4628044" y="1300654"/>
            <a:chExt cx="1846807" cy="3124109"/>
          </a:xfrm>
        </p:grpSpPr>
        <p:sp>
          <p:nvSpPr>
            <p:cNvPr id="49" name="Google Shape;406;p21">
              <a:extLst>
                <a:ext uri="{FF2B5EF4-FFF2-40B4-BE49-F238E27FC236}">
                  <a16:creationId xmlns:a16="http://schemas.microsoft.com/office/drawing/2014/main" id="{CC1C1157-8D01-04D4-D021-9693E304D98A}"/>
                </a:ext>
              </a:extLst>
            </p:cNvPr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sz="2800"/>
            </a:p>
          </p:txBody>
        </p:sp>
        <p:sp>
          <p:nvSpPr>
            <p:cNvPr id="50" name="Google Shape;409;p21">
              <a:extLst>
                <a:ext uri="{FF2B5EF4-FFF2-40B4-BE49-F238E27FC236}">
                  <a16:creationId xmlns:a16="http://schemas.microsoft.com/office/drawing/2014/main" id="{BB08CBBE-B84A-A4F7-B082-12904DAFA713}"/>
                </a:ext>
              </a:extLst>
            </p:cNvPr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 sz="34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 Table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FBB3261-3864-E900-C333-400D9F1230DF}"/>
              </a:ext>
            </a:extLst>
          </p:cNvPr>
          <p:cNvSpPr txBox="1"/>
          <p:nvPr/>
        </p:nvSpPr>
        <p:spPr>
          <a:xfrm>
            <a:off x="6930431" y="6085975"/>
            <a:ext cx="4057799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Name</a:t>
            </a:r>
            <a:r>
              <a:rPr lang="en-US" sz="2400" dirty="0"/>
              <a:t>: The name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Price</a:t>
            </a:r>
            <a:r>
              <a:rPr lang="en-US" sz="2400" dirty="0"/>
              <a:t>: The product's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Image Url</a:t>
            </a:r>
            <a:r>
              <a:rPr lang="en-US" sz="2400" dirty="0"/>
              <a:t>: URL to the product's image.</a:t>
            </a:r>
            <a:endParaRPr lang="en-US" sz="24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Quantity</a:t>
            </a:r>
            <a:r>
              <a:rPr lang="en-US" sz="2400" dirty="0"/>
              <a:t>: Quantity of the product in the cart.</a:t>
            </a:r>
          </a:p>
        </p:txBody>
      </p:sp>
      <p:pic>
        <p:nvPicPr>
          <p:cNvPr id="52" name="Picture 6" descr="Goods icon">
            <a:extLst>
              <a:ext uri="{FF2B5EF4-FFF2-40B4-BE49-F238E27FC236}">
                <a16:creationId xmlns:a16="http://schemas.microsoft.com/office/drawing/2014/main" id="{4F6D0C0E-F98E-9955-573E-733B002A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30" y="4235166"/>
            <a:ext cx="2018494" cy="20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60B993CC-ADE6-91B1-A40F-F682320AA8AC}"/>
              </a:ext>
            </a:extLst>
          </p:cNvPr>
          <p:cNvSpPr txBox="1"/>
          <p:nvPr/>
        </p:nvSpPr>
        <p:spPr>
          <a:xfrm>
            <a:off x="12318817" y="5968228"/>
            <a:ext cx="29907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Name</a:t>
            </a:r>
            <a:r>
              <a:rPr lang="en-US" sz="1800" dirty="0"/>
              <a:t>: The name of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Email</a:t>
            </a:r>
            <a:r>
              <a:rPr lang="en-US" sz="1800" dirty="0"/>
              <a:t>: The email of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Number</a:t>
            </a:r>
            <a:r>
              <a:rPr lang="en-US" sz="1800" dirty="0"/>
              <a:t>: The user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Pay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Countr</a:t>
            </a:r>
            <a:r>
              <a:rPr lang="en-US" b="1" dirty="0"/>
              <a:t>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Price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FA82-F037-4CCE-7C43-30A82B849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4F5C80C-7ACA-875E-8825-3E9858EEE6DB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B32F905-D341-0466-D8F3-B6DFCA243704}"/>
              </a:ext>
            </a:extLst>
          </p:cNvPr>
          <p:cNvGrpSpPr/>
          <p:nvPr/>
        </p:nvGrpSpPr>
        <p:grpSpPr>
          <a:xfrm>
            <a:off x="-1035283" y="0"/>
            <a:ext cx="4561519" cy="10287000"/>
            <a:chOff x="0" y="0"/>
            <a:chExt cx="1201388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07B2907-E4D0-2717-E2B4-38ACADC52601}"/>
                </a:ext>
              </a:extLst>
            </p:cNvPr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6603B9D-323F-43CE-4420-D74C93BD5733}"/>
                </a:ext>
              </a:extLst>
            </p:cNvPr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9E15E6B7-20FD-AC52-1096-68875CEE87D3}"/>
              </a:ext>
            </a:extLst>
          </p:cNvPr>
          <p:cNvSpPr txBox="1"/>
          <p:nvPr/>
        </p:nvSpPr>
        <p:spPr>
          <a:xfrm>
            <a:off x="9635801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DAE5CEDC-1FDD-AA36-9824-7B8BF4D31382}"/>
              </a:ext>
            </a:extLst>
          </p:cNvPr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74A0C4C2-D936-3117-21ED-53DBCA81C54C}"/>
              </a:ext>
            </a:extLst>
          </p:cNvPr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>
            <a:extLst>
              <a:ext uri="{FF2B5EF4-FFF2-40B4-BE49-F238E27FC236}">
                <a16:creationId xmlns:a16="http://schemas.microsoft.com/office/drawing/2014/main" id="{483BC6C7-FBC2-EFAB-1FF8-022973404126}"/>
              </a:ext>
            </a:extLst>
          </p:cNvPr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0FEFC1AE-17A3-B5A3-E4FA-312A3B150425}"/>
              </a:ext>
            </a:extLst>
          </p:cNvPr>
          <p:cNvSpPr txBox="1"/>
          <p:nvPr/>
        </p:nvSpPr>
        <p:spPr>
          <a:xfrm>
            <a:off x="3739186" y="2077549"/>
            <a:ext cx="6969332" cy="205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Quick look for </a:t>
            </a:r>
          </a:p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2639D946-9A25-833E-54BD-42E15E375797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2546866C-2A4D-FCFA-D9DF-708CD01646BF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DAF9F6CB-4FB9-73BC-53FD-B0F7E1A91DB5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41EFC23C-D667-CCE3-BA85-1CEF85F09E0C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124" name="Picture 4" descr="a colorful graphic of a computer with a blue and yellow design">
            <a:extLst>
              <a:ext uri="{FF2B5EF4-FFF2-40B4-BE49-F238E27FC236}">
                <a16:creationId xmlns:a16="http://schemas.microsoft.com/office/drawing/2014/main" id="{3ECF2BF7-A5A6-9788-7B2F-686C8A1B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848" y="3590697"/>
            <a:ext cx="5291039" cy="529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7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DC4AD-90BB-097D-F2F4-C7055441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F6ED5BD-09C0-16DD-2682-6B96B020459C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B771FE6-724A-B865-2D8D-11DAA1AD2723}"/>
              </a:ext>
            </a:extLst>
          </p:cNvPr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BBA990C-211B-AA47-AE31-C17BA74BE9D8}"/>
                </a:ext>
              </a:extLst>
            </p:cNvPr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3B18FAB-C4F5-EF30-381E-568EE713ABB9}"/>
                </a:ext>
              </a:extLst>
            </p:cNvPr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24ABBE6-B55C-52A8-C727-A32DBC3D2F33}"/>
              </a:ext>
            </a:extLst>
          </p:cNvPr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5010CF-A98A-BDCB-8861-2EAB3E8DC619}"/>
                </a:ext>
              </a:extLst>
            </p:cNvPr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C906604-4DED-9588-580E-E6B0A1C35AF0}"/>
                </a:ext>
              </a:extLst>
            </p:cNvPr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9C465657-7E79-92F5-FC87-2D45091787DC}"/>
              </a:ext>
            </a:extLst>
          </p:cNvPr>
          <p:cNvSpPr/>
          <p:nvPr/>
        </p:nvSpPr>
        <p:spPr>
          <a:xfrm>
            <a:off x="16878156" y="9278256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813E438-01D3-66BB-3A82-3E4293E0B4C5}"/>
              </a:ext>
            </a:extLst>
          </p:cNvPr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181D3A1-4AF3-4894-138F-C2A740B3446B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EB78CE0-0315-E59A-C589-48B1C7B6AF94}"/>
                </a:ext>
              </a:extLst>
            </p:cNvPr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DE2DC2D2-CB16-4941-AE13-321C68B949A6}"/>
              </a:ext>
            </a:extLst>
          </p:cNvPr>
          <p:cNvSpPr/>
          <p:nvPr/>
        </p:nvSpPr>
        <p:spPr>
          <a:xfrm>
            <a:off x="1433836" y="9650666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E9760579-23BB-2BCF-99B0-0139E71A0430}"/>
              </a:ext>
            </a:extLst>
          </p:cNvPr>
          <p:cNvSpPr/>
          <p:nvPr/>
        </p:nvSpPr>
        <p:spPr>
          <a:xfrm flipH="1">
            <a:off x="17438943" y="3379710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045B401-79F2-58D2-0AC5-83DE254074E8}"/>
              </a:ext>
            </a:extLst>
          </p:cNvPr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5356DECA-5C35-AAB3-57AA-222E3B1B7567}"/>
              </a:ext>
            </a:extLst>
          </p:cNvPr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A8E55F0-4FD3-3AA8-8C20-7BC4CB603C5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D6BA442-AC81-7C75-3296-BBC6BFD6D1D2}"/>
                </a:ext>
              </a:extLst>
            </p:cNvPr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>
            <a:extLst>
              <a:ext uri="{FF2B5EF4-FFF2-40B4-BE49-F238E27FC236}">
                <a16:creationId xmlns:a16="http://schemas.microsoft.com/office/drawing/2014/main" id="{C03D5D69-BAC7-9118-BCEE-7FC92A56711C}"/>
              </a:ext>
            </a:extLst>
          </p:cNvPr>
          <p:cNvSpPr/>
          <p:nvPr/>
        </p:nvSpPr>
        <p:spPr>
          <a:xfrm>
            <a:off x="1433836" y="1742424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2140680-EBCC-BC64-E316-995E58BED4E7}"/>
              </a:ext>
            </a:extLst>
          </p:cNvPr>
          <p:cNvSpPr txBox="1"/>
          <p:nvPr/>
        </p:nvSpPr>
        <p:spPr>
          <a:xfrm>
            <a:off x="1433836" y="573735"/>
            <a:ext cx="11307093" cy="9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Home Page</a:t>
            </a:r>
          </a:p>
        </p:txBody>
      </p:sp>
      <p:pic>
        <p:nvPicPr>
          <p:cNvPr id="23" name="Picture 22" descr="A screenshot of a product page&#10;&#10;Description automatically generated">
            <a:extLst>
              <a:ext uri="{FF2B5EF4-FFF2-40B4-BE49-F238E27FC236}">
                <a16:creationId xmlns:a16="http://schemas.microsoft.com/office/drawing/2014/main" id="{B9CFF51C-11F8-AE5C-9B6F-F96F1719C8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68" y="2105733"/>
            <a:ext cx="14469788" cy="71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300</Words>
  <Application>Microsoft Office PowerPoint</Application>
  <PresentationFormat>Custom</PresentationFormat>
  <Paragraphs>59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Poppins Bold</vt:lpstr>
      <vt:lpstr>Poppins Medium</vt:lpstr>
      <vt:lpstr>Arial</vt:lpstr>
      <vt:lpstr>Futura Ultra-Bold</vt:lpstr>
      <vt:lpstr>Calibri</vt:lpstr>
      <vt:lpstr>Aptos</vt:lpstr>
      <vt:lpstr>Fira Sans Extra Condensed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White Gray Modern Group Project Presentation</dc:title>
  <cp:lastModifiedBy>Esmail Salah AboAlkhir</cp:lastModifiedBy>
  <cp:revision>16</cp:revision>
  <dcterms:created xsi:type="dcterms:W3CDTF">2006-08-16T00:00:00Z</dcterms:created>
  <dcterms:modified xsi:type="dcterms:W3CDTF">2024-10-25T13:01:24Z</dcterms:modified>
  <dc:identifier>DAGUbpc91Z0</dc:identifier>
</cp:coreProperties>
</file>