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56" r:id="rId5"/>
    <p:sldId id="257" r:id="rId6"/>
    <p:sldId id="258" r:id="rId7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54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F59A6-DC41-44CD-8A86-8D7C69805CFF}" type="datetimeFigureOut">
              <a:rPr lang="es-MX" smtClean="0"/>
              <a:t>20/12/2017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20C2D-A0E1-46A4-96F4-6EB6417B5A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54491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F59A6-DC41-44CD-8A86-8D7C69805CFF}" type="datetimeFigureOut">
              <a:rPr lang="es-MX" smtClean="0"/>
              <a:t>20/12/2017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20C2D-A0E1-46A4-96F4-6EB6417B5A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4542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F59A6-DC41-44CD-8A86-8D7C69805CFF}" type="datetimeFigureOut">
              <a:rPr lang="es-MX" smtClean="0"/>
              <a:t>20/12/2017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20C2D-A0E1-46A4-96F4-6EB6417B5A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73098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F59A6-DC41-44CD-8A86-8D7C69805CFF}" type="datetimeFigureOut">
              <a:rPr lang="es-MX" smtClean="0"/>
              <a:t>20/12/2017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20C2D-A0E1-46A4-96F4-6EB6417B5A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36161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F59A6-DC41-44CD-8A86-8D7C69805CFF}" type="datetimeFigureOut">
              <a:rPr lang="es-MX" smtClean="0"/>
              <a:t>20/12/2017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20C2D-A0E1-46A4-96F4-6EB6417B5A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67504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F59A6-DC41-44CD-8A86-8D7C69805CFF}" type="datetimeFigureOut">
              <a:rPr lang="es-MX" smtClean="0"/>
              <a:t>20/12/2017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20C2D-A0E1-46A4-96F4-6EB6417B5A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46570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F59A6-DC41-44CD-8A86-8D7C69805CFF}" type="datetimeFigureOut">
              <a:rPr lang="es-MX" smtClean="0"/>
              <a:t>20/12/2017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20C2D-A0E1-46A4-96F4-6EB6417B5A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35175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F59A6-DC41-44CD-8A86-8D7C69805CFF}" type="datetimeFigureOut">
              <a:rPr lang="es-MX" smtClean="0"/>
              <a:t>20/12/2017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20C2D-A0E1-46A4-96F4-6EB6417B5A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56694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F59A6-DC41-44CD-8A86-8D7C69805CFF}" type="datetimeFigureOut">
              <a:rPr lang="es-MX" smtClean="0"/>
              <a:t>20/12/2017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20C2D-A0E1-46A4-96F4-6EB6417B5A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50441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F59A6-DC41-44CD-8A86-8D7C69805CFF}" type="datetimeFigureOut">
              <a:rPr lang="es-MX" smtClean="0"/>
              <a:t>20/12/2017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20C2D-A0E1-46A4-96F4-6EB6417B5A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82193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F59A6-DC41-44CD-8A86-8D7C69805CFF}" type="datetimeFigureOut">
              <a:rPr lang="es-MX" smtClean="0"/>
              <a:t>20/12/2017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20C2D-A0E1-46A4-96F4-6EB6417B5A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25898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5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F59A6-DC41-44CD-8A86-8D7C69805CFF}" type="datetimeFigureOut">
              <a:rPr lang="es-MX" smtClean="0"/>
              <a:t>20/12/2017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20C2D-A0E1-46A4-96F4-6EB6417B5A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8325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430006" y="2967335"/>
            <a:ext cx="82839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DASHBOARD LABORATORIA</a:t>
            </a:r>
            <a:endParaRPr lang="es-ES" sz="5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1386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454503" y="967661"/>
            <a:ext cx="612068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 smtClean="0">
                <a:latin typeface="28 Days Later" panose="020B0603050302020204" pitchFamily="34" charset="0"/>
              </a:rPr>
              <a:t>OPTIMIZAR LA IMPORTANTE LABOR DE LAS TRAINING MANAGERS, </a:t>
            </a:r>
          </a:p>
          <a:p>
            <a:r>
              <a:rPr lang="es-MX" sz="2000" dirty="0" smtClean="0">
                <a:latin typeface="28 Days Later" panose="020B0603050302020204" pitchFamily="34" charset="0"/>
              </a:rPr>
              <a:t>PARA EVALUAR EL NIVEL DE EDUCACIÓN QUE BRINDA A SUS ESTUDIANTES, ESTO LAS AYUDA A </a:t>
            </a:r>
          </a:p>
          <a:p>
            <a:r>
              <a:rPr lang="es-MX" sz="2000" dirty="0" smtClean="0">
                <a:latin typeface="28 Days Later" panose="020B0603050302020204" pitchFamily="34" charset="0"/>
              </a:rPr>
              <a:t>MEDIR RESULTADOS OPTIMIZANDO TIEMPO,  RECURSOS Y  TOMAR DESICIONES A FAVOR.</a:t>
            </a:r>
            <a:endParaRPr lang="es-MX" sz="2000" dirty="0">
              <a:latin typeface="28 Days Later" panose="020B0603050302020204" pitchFamily="34" charset="0"/>
            </a:endParaRP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0" y="2906653"/>
            <a:ext cx="4348007" cy="3124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50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2100322" y="1196752"/>
            <a:ext cx="4487901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MX" sz="2800" dirty="0">
                <a:solidFill>
                  <a:prstClr val="black"/>
                </a:solidFill>
                <a:latin typeface="28 Days Later" panose="020B0603050302020204" pitchFamily="34" charset="0"/>
              </a:rPr>
              <a:t>- </a:t>
            </a:r>
            <a:r>
              <a:rPr lang="es-MX" sz="4000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8 Days Later" panose="020B0603050302020204" pitchFamily="34" charset="0"/>
              </a:rPr>
              <a:t>EvaluaMOS</a:t>
            </a:r>
            <a:r>
              <a:rPr lang="es-MX" sz="4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8 Days Later" panose="020B0603050302020204" pitchFamily="34" charset="0"/>
              </a:rPr>
              <a:t> datos</a:t>
            </a:r>
          </a:p>
          <a:p>
            <a:pPr lvl="0"/>
            <a:r>
              <a:rPr lang="es-MX" sz="4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8 Days Later" panose="020B0603050302020204" pitchFamily="34" charset="0"/>
              </a:rPr>
              <a:t>- Los simplificamos</a:t>
            </a:r>
          </a:p>
          <a:p>
            <a:pPr lvl="0"/>
            <a:r>
              <a:rPr lang="es-MX" sz="4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8 Days Later" panose="020B0603050302020204" pitchFamily="34" charset="0"/>
              </a:rPr>
              <a:t>- Les damos un PRODUCTO con         </a:t>
            </a:r>
            <a:r>
              <a:rPr lang="es-MX" sz="40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8 Days Later" panose="020B0603050302020204" pitchFamily="34" charset="0"/>
              </a:rPr>
              <a:t>-</a:t>
            </a:r>
            <a:r>
              <a:rPr lang="es-MX" sz="4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8 Days Later" panose="020B0603050302020204" pitchFamily="34" charset="0"/>
              </a:rPr>
              <a:t>EL </a:t>
            </a:r>
            <a:r>
              <a:rPr lang="es-MX" sz="4000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8 Days Later" panose="020B0603050302020204" pitchFamily="34" charset="0"/>
              </a:rPr>
              <a:t>cuaL</a:t>
            </a:r>
            <a:r>
              <a:rPr lang="es-MX" sz="4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8 Days Later" panose="020B0603050302020204" pitchFamily="34" charset="0"/>
              </a:rPr>
              <a:t>…</a:t>
            </a:r>
          </a:p>
          <a:p>
            <a:pPr lvl="0"/>
            <a:r>
              <a:rPr lang="es-MX" sz="4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8 Days Later" panose="020B0603050302020204" pitchFamily="34" charset="0"/>
              </a:rPr>
              <a:t>-  miden resultados</a:t>
            </a:r>
          </a:p>
          <a:p>
            <a:pPr lvl="0"/>
            <a:r>
              <a:rPr lang="es-MX" sz="4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8 Days Later" panose="020B0603050302020204" pitchFamily="34" charset="0"/>
              </a:rPr>
              <a:t>- toman </a:t>
            </a:r>
            <a:r>
              <a:rPr lang="es-MX" sz="4000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8 Days Later" panose="020B0603050302020204" pitchFamily="34" charset="0"/>
              </a:rPr>
              <a:t>desiciones</a:t>
            </a:r>
            <a:r>
              <a:rPr lang="es-MX" sz="4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8 Days Later" panose="020B0603050302020204" pitchFamily="34" charset="0"/>
              </a:rPr>
              <a:t> A FAVOR</a:t>
            </a:r>
            <a:endParaRPr lang="es-MX" sz="40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28 Days Later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02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Recorte de pantalla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321"/>
          <a:stretch/>
        </p:blipFill>
        <p:spPr>
          <a:xfrm>
            <a:off x="4644008" y="1014310"/>
            <a:ext cx="3695737" cy="5086881"/>
          </a:xfrm>
          <a:prstGeom prst="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5" name="4 CuadroTexto"/>
          <p:cNvSpPr txBox="1"/>
          <p:nvPr/>
        </p:nvSpPr>
        <p:spPr>
          <a:xfrm rot="10800000" flipV="1">
            <a:off x="1259632" y="1069286"/>
            <a:ext cx="207084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8 Days Later" panose="020B0603050302020204" pitchFamily="34" charset="0"/>
              </a:rPr>
              <a:t>PODEMOS OBSERVAR QUE LA GRÁFICA ES DINÁMICA Y MUESTRA LOS RESULTADOS DE AREQUIPA- 2017-I</a:t>
            </a:r>
          </a:p>
          <a:p>
            <a:r>
              <a:rPr lang="es-MX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8 Days Later" panose="020B0603050302020204" pitchFamily="34" charset="0"/>
              </a:rPr>
              <a:t> </a:t>
            </a:r>
            <a:r>
              <a:rPr lang="es-MX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8 Days Later" panose="020B0603050302020204" pitchFamily="34" charset="0"/>
              </a:rPr>
              <a:t>CON EL TOTAL DE ALUMNAS INSCRITAS EN COLOR </a:t>
            </a:r>
            <a:r>
              <a:rPr lang="es-MX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8 Days Later" panose="020B0603050302020204" pitchFamily="34" charset="0"/>
              </a:rPr>
              <a:t>ROJO</a:t>
            </a:r>
            <a:endParaRPr lang="es-MX" sz="2400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28 Days Later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82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347623" y="2477078"/>
            <a:ext cx="34030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 smtClean="0">
                <a:latin typeface="28 Days Later" panose="020B0603050302020204" pitchFamily="34" charset="0"/>
              </a:rPr>
              <a:t>ASÍ COMO EL PORCENTAJE DE DESERCIÓN DE ACUERDO A RESULTADOS DE CADA SEDE EN </a:t>
            </a:r>
            <a:r>
              <a:rPr lang="es-MX" sz="2400" dirty="0" smtClean="0">
                <a:solidFill>
                  <a:srgbClr val="0070C0"/>
                </a:solidFill>
                <a:latin typeface="28 Days Later" panose="020B0603050302020204" pitchFamily="34" charset="0"/>
              </a:rPr>
              <a:t>AZUL</a:t>
            </a:r>
            <a:endParaRPr lang="es-MX" sz="2400" dirty="0">
              <a:solidFill>
                <a:srgbClr val="0070C0"/>
              </a:solidFill>
              <a:latin typeface="28 Days Later" panose="020B0603050302020204" pitchFamily="34" charset="0"/>
            </a:endParaRPr>
          </a:p>
        </p:txBody>
      </p:sp>
      <p:pic>
        <p:nvPicPr>
          <p:cNvPr id="3" name="2 Imagen" descr="Recorte de pantalla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02"/>
          <a:stretch/>
        </p:blipFill>
        <p:spPr>
          <a:xfrm>
            <a:off x="4572000" y="908720"/>
            <a:ext cx="3533279" cy="5104997"/>
          </a:xfrm>
          <a:prstGeom prst="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</p:pic>
    </p:spTree>
    <p:extLst>
      <p:ext uri="{BB962C8B-B14F-4D97-AF65-F5344CB8AC3E}">
        <p14:creationId xmlns:p14="http://schemas.microsoft.com/office/powerpoint/2010/main" val="902222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7524328" cy="2187625"/>
          </a:xfrm>
          <a:prstGeom prst="rect">
            <a:avLst/>
          </a:prstGeom>
        </p:spPr>
      </p:pic>
      <p:pic>
        <p:nvPicPr>
          <p:cNvPr id="3" name="2 Imagen" descr="Recorte de pantal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4509119"/>
            <a:ext cx="7884368" cy="2390405"/>
          </a:xfrm>
          <a:prstGeom prst="rect">
            <a:avLst/>
          </a:prstGeom>
        </p:spPr>
      </p:pic>
      <p:sp>
        <p:nvSpPr>
          <p:cNvPr id="4" name="3 CuadroTexto"/>
          <p:cNvSpPr txBox="1"/>
          <p:nvPr/>
        </p:nvSpPr>
        <p:spPr>
          <a:xfrm>
            <a:off x="14162" y="2924944"/>
            <a:ext cx="48754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latin typeface="28 Days Later" panose="020B0603050302020204" pitchFamily="34" charset="0"/>
              </a:rPr>
              <a:t>AQUÍ SE MUESTRA EL PERFIL DE LA ESTUDIANTE DE ACUERDO A LA GENERACIÓN, SU FOTO, SI SE ENCUENTRA ACTIVA Y ADICIONAL EL CLIENTE SOLICITO SE MUESTRE E-MAIL</a:t>
            </a:r>
            <a:endParaRPr lang="es-MX" dirty="0">
              <a:latin typeface="28 Days Later" panose="020B0603050302020204" pitchFamily="34" charset="0"/>
            </a:endParaRPr>
          </a:p>
        </p:txBody>
      </p:sp>
      <p:pic>
        <p:nvPicPr>
          <p:cNvPr id="7" name="6 Imagen" descr="Recorte de pantalla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2419" y="2622061"/>
            <a:ext cx="3458058" cy="1580721"/>
          </a:xfrm>
          <a:prstGeom prst="rect">
            <a:avLst/>
          </a:prstGeom>
          <a:ln w="34925"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sp>
        <p:nvSpPr>
          <p:cNvPr id="8" name="7 Flecha derecha"/>
          <p:cNvSpPr/>
          <p:nvPr/>
        </p:nvSpPr>
        <p:spPr>
          <a:xfrm>
            <a:off x="2915816" y="3933056"/>
            <a:ext cx="1800200" cy="1922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0463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131</Words>
  <Application>Microsoft Office PowerPoint</Application>
  <PresentationFormat>Presentación en pantalla (4:3)</PresentationFormat>
  <Paragraphs>13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cesar</dc:creator>
  <cp:lastModifiedBy>cesar</cp:lastModifiedBy>
  <cp:revision>12</cp:revision>
  <dcterms:created xsi:type="dcterms:W3CDTF">2017-12-20T16:35:02Z</dcterms:created>
  <dcterms:modified xsi:type="dcterms:W3CDTF">2017-12-20T21:49:40Z</dcterms:modified>
</cp:coreProperties>
</file>