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4210C-C781-43F5-8905-3D14BB2FC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49218"/>
            <a:ext cx="8774177" cy="944217"/>
          </a:xfrm>
        </p:spPr>
        <p:txBody>
          <a:bodyPr>
            <a:normAutofit/>
          </a:bodyPr>
          <a:lstStyle/>
          <a:p>
            <a:r>
              <a:rPr lang="es-MX" sz="6000" dirty="0"/>
              <a:t>Damas Inglesas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D9B9C-1446-44F4-9E90-087D72583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108507"/>
            <a:ext cx="9418320" cy="990600"/>
          </a:xfrm>
        </p:spPr>
        <p:txBody>
          <a:bodyPr/>
          <a:lstStyle/>
          <a:p>
            <a:r>
              <a:rPr lang="es-MX" dirty="0"/>
              <a:t>Hernández González Esmeralda Yamileth</a:t>
            </a:r>
          </a:p>
          <a:p>
            <a:r>
              <a:rPr lang="es-MX" dirty="0"/>
              <a:t>Landa Valdivieso Jahir</a:t>
            </a:r>
          </a:p>
        </p:txBody>
      </p:sp>
    </p:spTree>
    <p:extLst>
      <p:ext uri="{BB962C8B-B14F-4D97-AF65-F5344CB8AC3E}">
        <p14:creationId xmlns:p14="http://schemas.microsoft.com/office/powerpoint/2010/main" val="5826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325DE-F208-483E-9290-EE7979C0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6" y="411535"/>
            <a:ext cx="2713780" cy="803426"/>
          </a:xfrm>
        </p:spPr>
        <p:txBody>
          <a:bodyPr/>
          <a:lstStyle/>
          <a:p>
            <a:r>
              <a:rPr lang="es-MX" dirty="0"/>
              <a:t>Reglas: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9EB63-8F1E-4B8E-9B4D-98A4CF6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214961"/>
            <a:ext cx="10296938" cy="4934048"/>
          </a:xfrm>
        </p:spPr>
        <p:txBody>
          <a:bodyPr>
            <a:normAutofit lnSpcReduction="10000"/>
          </a:bodyPr>
          <a:lstStyle/>
          <a:p>
            <a:pPr lvl="0"/>
            <a:r>
              <a:rPr lang="es-MX" sz="2400" dirty="0"/>
              <a:t>Es un juego para dos personas</a:t>
            </a:r>
          </a:p>
          <a:p>
            <a:pPr lvl="0"/>
            <a:r>
              <a:rPr lang="es-MX" sz="2400" dirty="0"/>
              <a:t>Se usa un tablero de 8x8 (64 casillas).</a:t>
            </a:r>
          </a:p>
          <a:p>
            <a:pPr lvl="0"/>
            <a:r>
              <a:rPr lang="es-MX" sz="2400" dirty="0"/>
              <a:t>Cada jugador dispone de 12 piezas de un mismo color denominadas peones</a:t>
            </a:r>
          </a:p>
          <a:p>
            <a:pPr lvl="0"/>
            <a:r>
              <a:rPr lang="es-MX" sz="2400" dirty="0"/>
              <a:t>Se juega por turnos alternos</a:t>
            </a:r>
          </a:p>
          <a:p>
            <a:pPr lvl="0"/>
            <a:r>
              <a:rPr lang="es-MX" sz="2400" dirty="0"/>
              <a:t>Existen 2 colores para piezas (blancas y negras)</a:t>
            </a:r>
          </a:p>
          <a:p>
            <a:pPr lvl="0"/>
            <a:r>
              <a:rPr lang="es-MX" sz="2400" dirty="0"/>
              <a:t>Empieza a jugar quien tiene las fichas obscuras (negras)</a:t>
            </a:r>
          </a:p>
          <a:p>
            <a:pPr lvl="0"/>
            <a:r>
              <a:rPr lang="es-MX" sz="2400" dirty="0"/>
              <a:t>En cada turno el Jugador mueve solo una pieza.</a:t>
            </a:r>
          </a:p>
          <a:p>
            <a:pPr lvl="0"/>
            <a:r>
              <a:rPr lang="es-MX" sz="2400" dirty="0"/>
              <a:t>Las piezas se mueven (cuando no comen) una posición adelante en diagonal a la derecha o izquierda (posición adyacente vacía)</a:t>
            </a:r>
          </a:p>
        </p:txBody>
      </p:sp>
    </p:spTree>
    <p:extLst>
      <p:ext uri="{BB962C8B-B14F-4D97-AF65-F5344CB8AC3E}">
        <p14:creationId xmlns:p14="http://schemas.microsoft.com/office/powerpoint/2010/main" val="110413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4.bp.blogspot.com/-0YOU2kJdaiE/UY6GoVarxMI/AAAAAAAAAKE/dCznHmtc53c/s1600/inicio+damas.png">
            <a:extLst>
              <a:ext uri="{FF2B5EF4-FFF2-40B4-BE49-F238E27FC236}">
                <a16:creationId xmlns:a16="http://schemas.microsoft.com/office/drawing/2014/main" id="{536BBBF2-CDEB-4020-BFA8-10D7F31D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99" y="442096"/>
            <a:ext cx="5686243" cy="580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6843B-E51E-4A8D-8E49-2782B7CA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2B7B0-F0F7-4185-9DC9-CCE217CD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sz="3200" dirty="0"/>
              <a:t>El objetivo del juego es capturar todas las fichas del oponente o inmovilizarlas de manera que no puedan moverse sin ser capturadas.</a:t>
            </a:r>
          </a:p>
          <a:p>
            <a:pPr lvl="0"/>
            <a:r>
              <a:rPr lang="es-MX" sz="3200" dirty="0"/>
              <a:t>Hay que intentar llevar la mayor cantidad de fichas al lado opuesto del tablero para conseguir que sean “Coronadas” damas.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7891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42727-56D7-4639-8394-C476E2C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 de la partida: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44975-0C8A-49D8-8569-38D84E6E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El juego termina cuando alguno de los 2 jugadores gana o bien cuando quedan “Tablas”</a:t>
            </a:r>
          </a:p>
          <a:p>
            <a:r>
              <a:rPr lang="es-MX" sz="3200" dirty="0"/>
              <a:t>** Tablas: Empate</a:t>
            </a:r>
          </a:p>
        </p:txBody>
      </p:sp>
    </p:spTree>
    <p:extLst>
      <p:ext uri="{BB962C8B-B14F-4D97-AF65-F5344CB8AC3E}">
        <p14:creationId xmlns:p14="http://schemas.microsoft.com/office/powerpoint/2010/main" val="38700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ED8B9-1D0F-4FAF-B264-34DE9C42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59" y="304799"/>
            <a:ext cx="9692640" cy="710661"/>
          </a:xfrm>
        </p:spPr>
        <p:txBody>
          <a:bodyPr>
            <a:normAutofit/>
          </a:bodyPr>
          <a:lstStyle/>
          <a:p>
            <a:r>
              <a:rPr lang="es-MX" sz="3600" dirty="0"/>
              <a:t>Diagrama de casos de uso: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31E8A7-B3A8-4CFB-A0D1-C4CA9B92D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11575" r="37174" b="14959"/>
          <a:stretch/>
        </p:blipFill>
        <p:spPr>
          <a:xfrm>
            <a:off x="2729948" y="1015459"/>
            <a:ext cx="4943061" cy="55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677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35</TotalTime>
  <Words>181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Damas Inglesas en Java</vt:lpstr>
      <vt:lpstr>Reglas:</vt:lpstr>
      <vt:lpstr>Presentación de PowerPoint</vt:lpstr>
      <vt:lpstr>Objetivo:</vt:lpstr>
      <vt:lpstr>Fin de la partida:</vt:lpstr>
      <vt:lpstr>Diagrama de casos de uso: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 Inglesas</dc:title>
  <dc:creator>HERNANDEZ GONZALEZ ESMERALDA YAMIL ETH</dc:creator>
  <cp:lastModifiedBy>HERNANDEZ GONZALEZ ESMERALDA YAMIL ETH</cp:lastModifiedBy>
  <cp:revision>9</cp:revision>
  <dcterms:created xsi:type="dcterms:W3CDTF">2017-09-01T16:15:17Z</dcterms:created>
  <dcterms:modified xsi:type="dcterms:W3CDTF">2017-09-01T16:50:48Z</dcterms:modified>
</cp:coreProperties>
</file>