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54493F-C2F2-44E2-98B2-380431C02265}" v="1" dt="2022-07-10T19:05:48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58" d="100"/>
          <a:sy n="58" d="100"/>
        </p:scale>
        <p:origin x="21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bone'" userId="d5ef01af13480d6f" providerId="LiveId" clId="{ED54493F-C2F2-44E2-98B2-380431C02265}"/>
    <pc:docChg chg="undo custSel modSld">
      <pc:chgData name="Ebone'" userId="d5ef01af13480d6f" providerId="LiveId" clId="{ED54493F-C2F2-44E2-98B2-380431C02265}" dt="2022-07-10T19:18:32.594" v="148" actId="1076"/>
      <pc:docMkLst>
        <pc:docMk/>
      </pc:docMkLst>
      <pc:sldChg chg="addSp delSp modSp mod">
        <pc:chgData name="Ebone'" userId="d5ef01af13480d6f" providerId="LiveId" clId="{ED54493F-C2F2-44E2-98B2-380431C02265}" dt="2022-07-10T19:18:32.594" v="148" actId="1076"/>
        <pc:sldMkLst>
          <pc:docMk/>
          <pc:sldMk cId="343199258" sldId="259"/>
        </pc:sldMkLst>
        <pc:spChg chg="mod">
          <ac:chgData name="Ebone'" userId="d5ef01af13480d6f" providerId="LiveId" clId="{ED54493F-C2F2-44E2-98B2-380431C02265}" dt="2022-07-10T19:16:49.132" v="146" actId="403"/>
          <ac:spMkLst>
            <pc:docMk/>
            <pc:sldMk cId="343199258" sldId="259"/>
            <ac:spMk id="2" creationId="{CED72D42-F34A-A6CD-8C1C-E183642BC9DC}"/>
          </ac:spMkLst>
        </pc:spChg>
        <pc:spChg chg="mod">
          <ac:chgData name="Ebone'" userId="d5ef01af13480d6f" providerId="LiveId" clId="{ED54493F-C2F2-44E2-98B2-380431C02265}" dt="2022-07-10T19:13:18.796" v="27" actId="1076"/>
          <ac:spMkLst>
            <pc:docMk/>
            <pc:sldMk cId="343199258" sldId="259"/>
            <ac:spMk id="3" creationId="{6D93BC76-67F6-51A6-CC08-248AC8F3DB05}"/>
          </ac:spMkLst>
        </pc:spChg>
        <pc:spChg chg="mod">
          <ac:chgData name="Ebone'" userId="d5ef01af13480d6f" providerId="LiveId" clId="{ED54493F-C2F2-44E2-98B2-380431C02265}" dt="2022-07-10T19:09:17.983" v="16" actId="255"/>
          <ac:spMkLst>
            <pc:docMk/>
            <pc:sldMk cId="343199258" sldId="259"/>
            <ac:spMk id="4" creationId="{A48C813D-5135-9BF8-1AEF-4DC3A74FDC3A}"/>
          </ac:spMkLst>
        </pc:spChg>
        <pc:spChg chg="mod">
          <ac:chgData name="Ebone'" userId="d5ef01af13480d6f" providerId="LiveId" clId="{ED54493F-C2F2-44E2-98B2-380431C02265}" dt="2022-07-10T19:13:04.404" v="23" actId="1076"/>
          <ac:spMkLst>
            <pc:docMk/>
            <pc:sldMk cId="343199258" sldId="259"/>
            <ac:spMk id="5" creationId="{4E942170-DEF8-4A93-FCBF-38478BF4E670}"/>
          </ac:spMkLst>
        </pc:spChg>
        <pc:spChg chg="mod">
          <ac:chgData name="Ebone'" userId="d5ef01af13480d6f" providerId="LiveId" clId="{ED54493F-C2F2-44E2-98B2-380431C02265}" dt="2022-07-10T19:18:32.594" v="148" actId="1076"/>
          <ac:spMkLst>
            <pc:docMk/>
            <pc:sldMk cId="343199258" sldId="259"/>
            <ac:spMk id="6" creationId="{6C831E0C-0D7D-EA5A-993A-EAE8D895529D}"/>
          </ac:spMkLst>
        </pc:spChg>
        <pc:spChg chg="mod">
          <ac:chgData name="Ebone'" userId="d5ef01af13480d6f" providerId="LiveId" clId="{ED54493F-C2F2-44E2-98B2-380431C02265}" dt="2022-07-10T19:08:54.993" v="13" actId="255"/>
          <ac:spMkLst>
            <pc:docMk/>
            <pc:sldMk cId="343199258" sldId="259"/>
            <ac:spMk id="10" creationId="{24380BFE-01F0-18A8-88C2-4F3EDEFB0648}"/>
          </ac:spMkLst>
        </pc:spChg>
        <pc:spChg chg="mod">
          <ac:chgData name="Ebone'" userId="d5ef01af13480d6f" providerId="LiveId" clId="{ED54493F-C2F2-44E2-98B2-380431C02265}" dt="2022-07-10T19:08:46.799" v="12" actId="255"/>
          <ac:spMkLst>
            <pc:docMk/>
            <pc:sldMk cId="343199258" sldId="259"/>
            <ac:spMk id="14" creationId="{F349E6F7-1B0E-4DA9-AC62-AEE8F0EE49B3}"/>
          </ac:spMkLst>
        </pc:spChg>
        <pc:spChg chg="add mod ord">
          <ac:chgData name="Ebone'" userId="d5ef01af13480d6f" providerId="LiveId" clId="{ED54493F-C2F2-44E2-98B2-380431C02265}" dt="2022-07-10T19:16:30.670" v="143" actId="167"/>
          <ac:spMkLst>
            <pc:docMk/>
            <pc:sldMk cId="343199258" sldId="259"/>
            <ac:spMk id="34" creationId="{16809027-0FE5-7A5F-F35B-5D6C659AF0DA}"/>
          </ac:spMkLst>
        </pc:spChg>
        <pc:picChg chg="mod">
          <ac:chgData name="Ebone'" userId="d5ef01af13480d6f" providerId="LiveId" clId="{ED54493F-C2F2-44E2-98B2-380431C02265}" dt="2022-07-10T19:13:14.237" v="26" actId="1076"/>
          <ac:picMkLst>
            <pc:docMk/>
            <pc:sldMk cId="343199258" sldId="259"/>
            <ac:picMk id="13" creationId="{6AA71D3C-7B7B-DBDD-84D4-2E851126D6D3}"/>
          </ac:picMkLst>
        </pc:picChg>
        <pc:picChg chg="mod">
          <ac:chgData name="Ebone'" userId="d5ef01af13480d6f" providerId="LiveId" clId="{ED54493F-C2F2-44E2-98B2-380431C02265}" dt="2022-07-10T19:16:56.943" v="147" actId="1076"/>
          <ac:picMkLst>
            <pc:docMk/>
            <pc:sldMk cId="343199258" sldId="259"/>
            <ac:picMk id="16" creationId="{CA479F74-3EE4-F999-EBE8-94F493DD5F6A}"/>
          </ac:picMkLst>
        </pc:picChg>
        <pc:picChg chg="mod">
          <ac:chgData name="Ebone'" userId="d5ef01af13480d6f" providerId="LiveId" clId="{ED54493F-C2F2-44E2-98B2-380431C02265}" dt="2022-07-10T19:08:03.877" v="5" actId="1076"/>
          <ac:picMkLst>
            <pc:docMk/>
            <pc:sldMk cId="343199258" sldId="259"/>
            <ac:picMk id="24" creationId="{7ED1260F-8E2B-6EDE-6492-CF7FFD622E10}"/>
          </ac:picMkLst>
        </pc:picChg>
        <pc:picChg chg="mod">
          <ac:chgData name="Ebone'" userId="d5ef01af13480d6f" providerId="LiveId" clId="{ED54493F-C2F2-44E2-98B2-380431C02265}" dt="2022-07-10T19:11:18.799" v="20" actId="207"/>
          <ac:picMkLst>
            <pc:docMk/>
            <pc:sldMk cId="343199258" sldId="259"/>
            <ac:picMk id="26" creationId="{37C1645D-35FB-75E8-75DF-059207D81898}"/>
          </ac:picMkLst>
        </pc:picChg>
        <pc:picChg chg="mod">
          <ac:chgData name="Ebone'" userId="d5ef01af13480d6f" providerId="LiveId" clId="{ED54493F-C2F2-44E2-98B2-380431C02265}" dt="2022-07-10T19:13:06.060" v="24" actId="1076"/>
          <ac:picMkLst>
            <pc:docMk/>
            <pc:sldMk cId="343199258" sldId="259"/>
            <ac:picMk id="30" creationId="{A2454E92-F01F-9E0C-A481-F10A3BC18E8E}"/>
          </ac:picMkLst>
        </pc:picChg>
        <pc:picChg chg="mod">
          <ac:chgData name="Ebone'" userId="d5ef01af13480d6f" providerId="LiveId" clId="{ED54493F-C2F2-44E2-98B2-380431C02265}" dt="2022-07-10T19:08:58.180" v="14" actId="1076"/>
          <ac:picMkLst>
            <pc:docMk/>
            <pc:sldMk cId="343199258" sldId="259"/>
            <ac:picMk id="32" creationId="{974662A8-09F1-33DD-E706-A61456322870}"/>
          </ac:picMkLst>
        </pc:picChg>
        <pc:picChg chg="add del">
          <ac:chgData name="Ebone'" userId="d5ef01af13480d6f" providerId="LiveId" clId="{ED54493F-C2F2-44E2-98B2-380431C02265}" dt="2022-07-10T19:06:09.467" v="1" actId="478"/>
          <ac:picMkLst>
            <pc:docMk/>
            <pc:sldMk cId="343199258" sldId="259"/>
            <ac:picMk id="33" creationId="{3EFF661E-3BE3-3C53-3873-738AF0AEB74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06C8-1C30-4ED8-AA1D-9A8CA702D615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6C8E-FA32-43CC-AF84-96662216D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6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06C8-1C30-4ED8-AA1D-9A8CA702D615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6C8E-FA32-43CC-AF84-96662216D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6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06C8-1C30-4ED8-AA1D-9A8CA702D615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6C8E-FA32-43CC-AF84-96662216D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5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06C8-1C30-4ED8-AA1D-9A8CA702D615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6C8E-FA32-43CC-AF84-96662216D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8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06C8-1C30-4ED8-AA1D-9A8CA702D615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6C8E-FA32-43CC-AF84-96662216D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8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06C8-1C30-4ED8-AA1D-9A8CA702D615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6C8E-FA32-43CC-AF84-96662216D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3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06C8-1C30-4ED8-AA1D-9A8CA702D615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6C8E-FA32-43CC-AF84-96662216D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7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06C8-1C30-4ED8-AA1D-9A8CA702D615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6C8E-FA32-43CC-AF84-96662216D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06C8-1C30-4ED8-AA1D-9A8CA702D615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6C8E-FA32-43CC-AF84-96662216D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0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06C8-1C30-4ED8-AA1D-9A8CA702D615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6C8E-FA32-43CC-AF84-96662216D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0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06C8-1C30-4ED8-AA1D-9A8CA702D615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6C8E-FA32-43CC-AF84-96662216D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9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406C8-1C30-4ED8-AA1D-9A8CA702D615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06C8E-FA32-43CC-AF84-96662216D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9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16809027-0FE5-7A5F-F35B-5D6C659AF0DA}"/>
              </a:ext>
            </a:extLst>
          </p:cNvPr>
          <p:cNvSpPr/>
          <p:nvPr/>
        </p:nvSpPr>
        <p:spPr>
          <a:xfrm>
            <a:off x="0" y="67639"/>
            <a:ext cx="7772400" cy="1701068"/>
          </a:xfrm>
          <a:prstGeom prst="rect">
            <a:avLst/>
          </a:prstGeom>
          <a:solidFill>
            <a:schemeClr val="accent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pattFill prst="pct5">
                <a:fgClr>
                  <a:schemeClr val="lt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D72D42-F34A-A6CD-8C1C-E183642BC9DC}"/>
              </a:ext>
            </a:extLst>
          </p:cNvPr>
          <p:cNvSpPr txBox="1"/>
          <p:nvPr/>
        </p:nvSpPr>
        <p:spPr>
          <a:xfrm>
            <a:off x="748146" y="900859"/>
            <a:ext cx="6577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ritannic Bold" panose="020B0903060703020204" pitchFamily="34" charset="0"/>
              </a:rPr>
              <a:t>DIABETES AWARENESS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3BC76-67F6-51A6-CC08-248AC8F3DB05}"/>
              </a:ext>
            </a:extLst>
          </p:cNvPr>
          <p:cNvSpPr txBox="1"/>
          <p:nvPr/>
        </p:nvSpPr>
        <p:spPr>
          <a:xfrm>
            <a:off x="3618323" y="1897719"/>
            <a:ext cx="3707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*9th leading cause of death *Estimated 1.5 million deaths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8C813D-5135-9BF8-1AEF-4DC3A74FDC3A}"/>
              </a:ext>
            </a:extLst>
          </p:cNvPr>
          <p:cNvSpPr txBox="1"/>
          <p:nvPr/>
        </p:nvSpPr>
        <p:spPr>
          <a:xfrm>
            <a:off x="764771" y="2314234"/>
            <a:ext cx="332509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WHAT IS IT? </a:t>
            </a:r>
            <a:r>
              <a:rPr lang="en-US" dirty="0"/>
              <a:t>A chronic disease that occurs either when the pancreas does not produce enough insulin or when the body cannot effectively use the insulin it produces.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42170-DEF8-4A93-FCBF-38478BF4E670}"/>
              </a:ext>
            </a:extLst>
          </p:cNvPr>
          <p:cNvSpPr txBox="1"/>
          <p:nvPr/>
        </p:nvSpPr>
        <p:spPr>
          <a:xfrm rot="1627252">
            <a:off x="4642922" y="3290825"/>
            <a:ext cx="25769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WHAT IS </a:t>
            </a:r>
            <a:r>
              <a:rPr lang="en-US" sz="2400" b="1" i="1" dirty="0"/>
              <a:t>INSULIN?</a:t>
            </a:r>
          </a:p>
          <a:p>
            <a:r>
              <a:rPr lang="en-US" dirty="0"/>
              <a:t>A hormone that regulates blood sugar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831E0C-0D7D-EA5A-993A-EAE8D895529D}"/>
              </a:ext>
            </a:extLst>
          </p:cNvPr>
          <p:cNvSpPr txBox="1"/>
          <p:nvPr/>
        </p:nvSpPr>
        <p:spPr>
          <a:xfrm rot="20688952">
            <a:off x="507815" y="5744458"/>
            <a:ext cx="227768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TYPES OF DIABETES</a:t>
            </a:r>
            <a:r>
              <a:rPr lang="en-US" sz="2400" i="1" dirty="0"/>
              <a:t>: </a:t>
            </a:r>
          </a:p>
          <a:p>
            <a:r>
              <a:rPr lang="en-US" dirty="0"/>
              <a:t>*Type 2 diabetes </a:t>
            </a:r>
          </a:p>
          <a:p>
            <a:r>
              <a:rPr lang="en-US" dirty="0"/>
              <a:t>*Type 1 Diabetes</a:t>
            </a:r>
          </a:p>
          <a:p>
            <a:r>
              <a:rPr lang="en-US" dirty="0"/>
              <a:t>*Gestational Diabetes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380BFE-01F0-18A8-88C2-4F3EDEFB0648}"/>
              </a:ext>
            </a:extLst>
          </p:cNvPr>
          <p:cNvSpPr txBox="1"/>
          <p:nvPr/>
        </p:nvSpPr>
        <p:spPr>
          <a:xfrm rot="164678">
            <a:off x="3586942" y="6860120"/>
            <a:ext cx="35453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PREVENTION</a:t>
            </a:r>
          </a:p>
          <a:p>
            <a:r>
              <a:rPr lang="en-US" dirty="0"/>
              <a:t>-healthy diet</a:t>
            </a:r>
          </a:p>
          <a:p>
            <a:r>
              <a:rPr lang="en-US" dirty="0"/>
              <a:t>-regular physical activity</a:t>
            </a:r>
          </a:p>
          <a:p>
            <a:r>
              <a:rPr lang="en-US" dirty="0"/>
              <a:t>-maintain a normal body weight</a:t>
            </a:r>
          </a:p>
          <a:p>
            <a:r>
              <a:rPr lang="en-US" dirty="0"/>
              <a:t>-avoid tobacco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4A943D-787F-204B-D0DA-CDE4DFE0E1F4}"/>
              </a:ext>
            </a:extLst>
          </p:cNvPr>
          <p:cNvSpPr txBox="1"/>
          <p:nvPr/>
        </p:nvSpPr>
        <p:spPr>
          <a:xfrm rot="454139">
            <a:off x="1448285" y="4951727"/>
            <a:ext cx="6209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Cause of blindness, kidney failure, heart attacks, stroke and lower limb amputation.</a:t>
            </a:r>
          </a:p>
        </p:txBody>
      </p:sp>
      <p:pic>
        <p:nvPicPr>
          <p:cNvPr id="13" name="Graphic 12" descr="Earth globe: Americas with solid fill">
            <a:extLst>
              <a:ext uri="{FF2B5EF4-FFF2-40B4-BE49-F238E27FC236}">
                <a16:creationId xmlns:a16="http://schemas.microsoft.com/office/drawing/2014/main" id="{6AA71D3C-7B7B-DBDD-84D4-2E851126D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1399" y="1833004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349E6F7-1B0E-4DA9-AC62-AEE8F0EE49B3}"/>
              </a:ext>
            </a:extLst>
          </p:cNvPr>
          <p:cNvSpPr txBox="1"/>
          <p:nvPr/>
        </p:nvSpPr>
        <p:spPr>
          <a:xfrm>
            <a:off x="332509" y="9005758"/>
            <a:ext cx="710738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TREATMENT</a:t>
            </a:r>
            <a:r>
              <a:rPr lang="en-US" sz="2800" dirty="0"/>
              <a:t>: </a:t>
            </a:r>
          </a:p>
          <a:p>
            <a:r>
              <a:rPr lang="en-US" dirty="0"/>
              <a:t>			Diet, Physical Activity, Medication, Regular Screenings</a:t>
            </a:r>
          </a:p>
        </p:txBody>
      </p:sp>
      <p:pic>
        <p:nvPicPr>
          <p:cNvPr id="16" name="Graphic 15" descr="Care with solid fill">
            <a:extLst>
              <a:ext uri="{FF2B5EF4-FFF2-40B4-BE49-F238E27FC236}">
                <a16:creationId xmlns:a16="http://schemas.microsoft.com/office/drawing/2014/main" id="{CA479F74-3EE4-F999-EBE8-94F493DD5F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1928134"/>
            <a:ext cx="914400" cy="914400"/>
          </a:xfrm>
          <a:prstGeom prst="rect">
            <a:avLst/>
          </a:prstGeom>
        </p:spPr>
      </p:pic>
      <p:pic>
        <p:nvPicPr>
          <p:cNvPr id="24" name="Graphic 23" descr="Medicine with solid fill">
            <a:extLst>
              <a:ext uri="{FF2B5EF4-FFF2-40B4-BE49-F238E27FC236}">
                <a16:creationId xmlns:a16="http://schemas.microsoft.com/office/drawing/2014/main" id="{7ED1260F-8E2B-6EDE-6492-CF7FFD622E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63401" y="8250802"/>
            <a:ext cx="914400" cy="914400"/>
          </a:xfrm>
          <a:prstGeom prst="rect">
            <a:avLst/>
          </a:prstGeom>
        </p:spPr>
      </p:pic>
      <p:pic>
        <p:nvPicPr>
          <p:cNvPr id="26" name="Graphic 25" descr="Medical with solid fill">
            <a:extLst>
              <a:ext uri="{FF2B5EF4-FFF2-40B4-BE49-F238E27FC236}">
                <a16:creationId xmlns:a16="http://schemas.microsoft.com/office/drawing/2014/main" id="{37C1645D-35FB-75E8-75DF-059207D818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59009" y="9004309"/>
            <a:ext cx="914400" cy="914400"/>
          </a:xfrm>
          <a:prstGeom prst="rect">
            <a:avLst/>
          </a:prstGeom>
        </p:spPr>
      </p:pic>
      <p:pic>
        <p:nvPicPr>
          <p:cNvPr id="30" name="Graphic 29" descr="Needle with solid fill">
            <a:extLst>
              <a:ext uri="{FF2B5EF4-FFF2-40B4-BE49-F238E27FC236}">
                <a16:creationId xmlns:a16="http://schemas.microsoft.com/office/drawing/2014/main" id="{A2454E92-F01F-9E0C-A481-F10A3BC18E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94304" y="3566881"/>
            <a:ext cx="914400" cy="914400"/>
          </a:xfrm>
          <a:prstGeom prst="rect">
            <a:avLst/>
          </a:prstGeom>
        </p:spPr>
      </p:pic>
      <p:pic>
        <p:nvPicPr>
          <p:cNvPr id="32" name="Graphic 31" descr="Fruit bowl with solid fill">
            <a:extLst>
              <a:ext uri="{FF2B5EF4-FFF2-40B4-BE49-F238E27FC236}">
                <a16:creationId xmlns:a16="http://schemas.microsoft.com/office/drawing/2014/main" id="{974662A8-09F1-33DD-E706-A614563228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58603" y="6918607"/>
            <a:ext cx="552796" cy="61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9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115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Britannic 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Ebone'</dc:creator>
  <cp:lastModifiedBy>Ebone Smith</cp:lastModifiedBy>
  <cp:revision>1</cp:revision>
  <dcterms:created xsi:type="dcterms:W3CDTF">2022-07-10T18:04:54Z</dcterms:created>
  <dcterms:modified xsi:type="dcterms:W3CDTF">2022-07-10T19:18:43Z</dcterms:modified>
</cp:coreProperties>
</file>