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one'" userId="d5ef01af13480d6f" providerId="LiveId" clId="{B52FD3ED-01D1-4A46-8693-B388559B7637}"/>
    <pc:docChg chg="undo custSel addSld delSld modSld addMainMaster delMainMaster">
      <pc:chgData name="Ebone'" userId="d5ef01af13480d6f" providerId="LiveId" clId="{B52FD3ED-01D1-4A46-8693-B388559B7637}" dt="2022-07-10T17:11:40.091" v="813" actId="2696"/>
      <pc:docMkLst>
        <pc:docMk/>
      </pc:docMkLst>
      <pc:sldChg chg="addSp modSp mod setBg modClrScheme addAnim chgLayout">
        <pc:chgData name="Ebone'" userId="d5ef01af13480d6f" providerId="LiveId" clId="{B52FD3ED-01D1-4A46-8693-B388559B7637}" dt="2022-07-10T16:26:51.434" v="2"/>
        <pc:sldMkLst>
          <pc:docMk/>
          <pc:sldMk cId="3019747894" sldId="256"/>
        </pc:sldMkLst>
        <pc:spChg chg="mod">
          <ac:chgData name="Ebone'" userId="d5ef01af13480d6f" providerId="LiveId" clId="{B52FD3ED-01D1-4A46-8693-B388559B7637}" dt="2022-07-10T16:26:51.423" v="0" actId="26606"/>
          <ac:spMkLst>
            <pc:docMk/>
            <pc:sldMk cId="3019747894" sldId="256"/>
            <ac:spMk id="2" creationId="{E999A3BA-26D3-AD84-BF41-E39842B15D4A}"/>
          </ac:spMkLst>
        </pc:spChg>
        <pc:spChg chg="mod">
          <ac:chgData name="Ebone'" userId="d5ef01af13480d6f" providerId="LiveId" clId="{B52FD3ED-01D1-4A46-8693-B388559B7637}" dt="2022-07-10T16:26:51.423" v="0" actId="26606"/>
          <ac:spMkLst>
            <pc:docMk/>
            <pc:sldMk cId="3019747894" sldId="256"/>
            <ac:spMk id="3" creationId="{8501D2D0-27A7-9CEF-0B4C-28186EE4035A}"/>
          </ac:spMkLst>
        </pc:spChg>
        <pc:spChg chg="add">
          <ac:chgData name="Ebone'" userId="d5ef01af13480d6f" providerId="LiveId" clId="{B52FD3ED-01D1-4A46-8693-B388559B7637}" dt="2022-07-10T16:26:51.423" v="0" actId="26606"/>
          <ac:spMkLst>
            <pc:docMk/>
            <pc:sldMk cId="3019747894" sldId="256"/>
            <ac:spMk id="9" creationId="{4AA13AD3-0A4F-475A-BEBB-DEEFF5C096C3}"/>
          </ac:spMkLst>
        </pc:spChg>
        <pc:spChg chg="add">
          <ac:chgData name="Ebone'" userId="d5ef01af13480d6f" providerId="LiveId" clId="{B52FD3ED-01D1-4A46-8693-B388559B7637}" dt="2022-07-10T16:26:51.423" v="0" actId="26606"/>
          <ac:spMkLst>
            <pc:docMk/>
            <pc:sldMk cId="3019747894" sldId="256"/>
            <ac:spMk id="11" creationId="{9654BDA8-EE5D-4DC8-BA6E-A93D650163BA}"/>
          </ac:spMkLst>
        </pc:spChg>
        <pc:picChg chg="add">
          <ac:chgData name="Ebone'" userId="d5ef01af13480d6f" providerId="LiveId" clId="{B52FD3ED-01D1-4A46-8693-B388559B7637}" dt="2022-07-10T16:26:51.423" v="0" actId="26606"/>
          <ac:picMkLst>
            <pc:docMk/>
            <pc:sldMk cId="3019747894" sldId="256"/>
            <ac:picMk id="4" creationId="{7C57CD51-DD78-4C56-7CEE-CA2C64949C5C}"/>
          </ac:picMkLst>
        </pc:picChg>
      </pc:sldChg>
      <pc:sldChg chg="addSp modSp new mod setBg setClrOvrMap">
        <pc:chgData name="Ebone'" userId="d5ef01af13480d6f" providerId="LiveId" clId="{B52FD3ED-01D1-4A46-8693-B388559B7637}" dt="2022-07-10T16:30:40.111" v="143" actId="20577"/>
        <pc:sldMkLst>
          <pc:docMk/>
          <pc:sldMk cId="1670505849" sldId="257"/>
        </pc:sldMkLst>
        <pc:spChg chg="mod">
          <ac:chgData name="Ebone'" userId="d5ef01af13480d6f" providerId="LiveId" clId="{B52FD3ED-01D1-4A46-8693-B388559B7637}" dt="2022-07-10T16:30:29.909" v="139" actId="26606"/>
          <ac:spMkLst>
            <pc:docMk/>
            <pc:sldMk cId="1670505849" sldId="257"/>
            <ac:spMk id="2" creationId="{AA1C1FBE-EE83-AE87-0C13-E97872C81BAC}"/>
          </ac:spMkLst>
        </pc:spChg>
        <pc:spChg chg="mod">
          <ac:chgData name="Ebone'" userId="d5ef01af13480d6f" providerId="LiveId" clId="{B52FD3ED-01D1-4A46-8693-B388559B7637}" dt="2022-07-10T16:30:40.111" v="143" actId="20577"/>
          <ac:spMkLst>
            <pc:docMk/>
            <pc:sldMk cId="1670505849" sldId="257"/>
            <ac:spMk id="3" creationId="{5BD56CB8-7991-8E31-E3FE-7CF2C261E9B8}"/>
          </ac:spMkLst>
        </pc:spChg>
        <pc:spChg chg="add">
          <ac:chgData name="Ebone'" userId="d5ef01af13480d6f" providerId="LiveId" clId="{B52FD3ED-01D1-4A46-8693-B388559B7637}" dt="2022-07-10T16:30:29.909" v="139" actId="26606"/>
          <ac:spMkLst>
            <pc:docMk/>
            <pc:sldMk cId="1670505849" sldId="257"/>
            <ac:spMk id="9" creationId="{EB6D1D7F-141C-4D8E-BFBA-D95B68E16385}"/>
          </ac:spMkLst>
        </pc:spChg>
        <pc:spChg chg="add">
          <ac:chgData name="Ebone'" userId="d5ef01af13480d6f" providerId="LiveId" clId="{B52FD3ED-01D1-4A46-8693-B388559B7637}" dt="2022-07-10T16:30:29.909" v="139" actId="26606"/>
          <ac:spMkLst>
            <pc:docMk/>
            <pc:sldMk cId="1670505849" sldId="257"/>
            <ac:spMk id="11" creationId="{27248369-464E-49D1-91FC-BC34A50A66D2}"/>
          </ac:spMkLst>
        </pc:spChg>
        <pc:picChg chg="add">
          <ac:chgData name="Ebone'" userId="d5ef01af13480d6f" providerId="LiveId" clId="{B52FD3ED-01D1-4A46-8693-B388559B7637}" dt="2022-07-10T16:30:29.909" v="139" actId="26606"/>
          <ac:picMkLst>
            <pc:docMk/>
            <pc:sldMk cId="1670505849" sldId="257"/>
            <ac:picMk id="5" creationId="{02A70247-6851-0B9E-5F32-86E4ED09FCC0}"/>
          </ac:picMkLst>
        </pc:picChg>
      </pc:sldChg>
      <pc:sldChg chg="addSp delSp modSp new mod">
        <pc:chgData name="Ebone'" userId="d5ef01af13480d6f" providerId="LiveId" clId="{B52FD3ED-01D1-4A46-8693-B388559B7637}" dt="2022-07-10T17:07:11.753" v="533" actId="20577"/>
        <pc:sldMkLst>
          <pc:docMk/>
          <pc:sldMk cId="1832645752" sldId="258"/>
        </pc:sldMkLst>
        <pc:spChg chg="mod">
          <ac:chgData name="Ebone'" userId="d5ef01af13480d6f" providerId="LiveId" clId="{B52FD3ED-01D1-4A46-8693-B388559B7637}" dt="2022-07-10T17:07:11.753" v="533" actId="20577"/>
          <ac:spMkLst>
            <pc:docMk/>
            <pc:sldMk cId="1832645752" sldId="258"/>
            <ac:spMk id="2" creationId="{E7980F2B-343F-1E67-1FFB-6D15CD2D8B0C}"/>
          </ac:spMkLst>
        </pc:spChg>
        <pc:spChg chg="del">
          <ac:chgData name="Ebone'" userId="d5ef01af13480d6f" providerId="LiveId" clId="{B52FD3ED-01D1-4A46-8693-B388559B7637}" dt="2022-07-10T16:37:19.088" v="192" actId="22"/>
          <ac:spMkLst>
            <pc:docMk/>
            <pc:sldMk cId="1832645752" sldId="258"/>
            <ac:spMk id="3" creationId="{41C85C45-7877-6A2E-579B-6DA88729525A}"/>
          </ac:spMkLst>
        </pc:spChg>
        <pc:picChg chg="add mod ord">
          <ac:chgData name="Ebone'" userId="d5ef01af13480d6f" providerId="LiveId" clId="{B52FD3ED-01D1-4A46-8693-B388559B7637}" dt="2022-07-10T16:37:28.493" v="196" actId="14100"/>
          <ac:picMkLst>
            <pc:docMk/>
            <pc:sldMk cId="1832645752" sldId="258"/>
            <ac:picMk id="5" creationId="{E877669E-6C11-8990-A172-FD958776CBC1}"/>
          </ac:picMkLst>
        </pc:picChg>
      </pc:sldChg>
      <pc:sldChg chg="addSp delSp modSp new mod setBg">
        <pc:chgData name="Ebone'" userId="d5ef01af13480d6f" providerId="LiveId" clId="{B52FD3ED-01D1-4A46-8693-B388559B7637}" dt="2022-07-10T16:43:12.145" v="265" actId="26606"/>
        <pc:sldMkLst>
          <pc:docMk/>
          <pc:sldMk cId="447503744" sldId="259"/>
        </pc:sldMkLst>
        <pc:spChg chg="mod">
          <ac:chgData name="Ebone'" userId="d5ef01af13480d6f" providerId="LiveId" clId="{B52FD3ED-01D1-4A46-8693-B388559B7637}" dt="2022-07-10T16:43:12.145" v="265" actId="26606"/>
          <ac:spMkLst>
            <pc:docMk/>
            <pc:sldMk cId="447503744" sldId="259"/>
            <ac:spMk id="2" creationId="{7B372974-C353-12D7-3FF1-49C6173A2E79}"/>
          </ac:spMkLst>
        </pc:spChg>
        <pc:spChg chg="del">
          <ac:chgData name="Ebone'" userId="d5ef01af13480d6f" providerId="LiveId" clId="{B52FD3ED-01D1-4A46-8693-B388559B7637}" dt="2022-07-10T16:42:07.920" v="234" actId="22"/>
          <ac:spMkLst>
            <pc:docMk/>
            <pc:sldMk cId="447503744" sldId="259"/>
            <ac:spMk id="3" creationId="{A91840DA-2FE5-6F27-8CB2-937907ADE1AC}"/>
          </ac:spMkLst>
        </pc:spChg>
        <pc:spChg chg="add del">
          <ac:chgData name="Ebone'" userId="d5ef01af13480d6f" providerId="LiveId" clId="{B52FD3ED-01D1-4A46-8693-B388559B7637}" dt="2022-07-10T16:43:12.145" v="265" actId="26606"/>
          <ac:spMkLst>
            <pc:docMk/>
            <pc:sldMk cId="447503744" sldId="259"/>
            <ac:spMk id="9" creationId="{0F6BC562-9E9E-71CD-31CD-7369BBE81C9B}"/>
          </ac:spMkLst>
        </pc:spChg>
        <pc:spChg chg="add del">
          <ac:chgData name="Ebone'" userId="d5ef01af13480d6f" providerId="LiveId" clId="{B52FD3ED-01D1-4A46-8693-B388559B7637}" dt="2022-07-10T16:42:58.875" v="263" actId="26606"/>
          <ac:spMkLst>
            <pc:docMk/>
            <pc:sldMk cId="447503744" sldId="259"/>
            <ac:spMk id="10" creationId="{09A1C012-8297-4361-ACE8-A2509FB18911}"/>
          </ac:spMkLst>
        </pc:spChg>
        <pc:spChg chg="add del">
          <ac:chgData name="Ebone'" userId="d5ef01af13480d6f" providerId="LiveId" clId="{B52FD3ED-01D1-4A46-8693-B388559B7637}" dt="2022-07-10T16:42:58.875" v="263" actId="26606"/>
          <ac:spMkLst>
            <pc:docMk/>
            <pc:sldMk cId="447503744" sldId="259"/>
            <ac:spMk id="12" creationId="{4AA13AD3-0A4F-475A-BEBB-DEEFF5C096C3}"/>
          </ac:spMkLst>
        </pc:spChg>
        <pc:spChg chg="add del">
          <ac:chgData name="Ebone'" userId="d5ef01af13480d6f" providerId="LiveId" clId="{B52FD3ED-01D1-4A46-8693-B388559B7637}" dt="2022-07-10T16:42:58.875" v="263" actId="26606"/>
          <ac:spMkLst>
            <pc:docMk/>
            <pc:sldMk cId="447503744" sldId="259"/>
            <ac:spMk id="14" creationId="{D65E0E3C-32F3-480B-9842-7611BBE2EE9F}"/>
          </ac:spMkLst>
        </pc:spChg>
        <pc:spChg chg="add del">
          <ac:chgData name="Ebone'" userId="d5ef01af13480d6f" providerId="LiveId" clId="{B52FD3ED-01D1-4A46-8693-B388559B7637}" dt="2022-07-10T16:43:12.145" v="265" actId="26606"/>
          <ac:spMkLst>
            <pc:docMk/>
            <pc:sldMk cId="447503744" sldId="259"/>
            <ac:spMk id="16" creationId="{A77F89CE-BF52-4AF5-8B0B-7E9693734EDE}"/>
          </ac:spMkLst>
        </pc:spChg>
        <pc:spChg chg="add del">
          <ac:chgData name="Ebone'" userId="d5ef01af13480d6f" providerId="LiveId" clId="{B52FD3ED-01D1-4A46-8693-B388559B7637}" dt="2022-07-10T16:43:12.145" v="265" actId="26606"/>
          <ac:spMkLst>
            <pc:docMk/>
            <pc:sldMk cId="447503744" sldId="259"/>
            <ac:spMk id="17" creationId="{EB6D1D7F-141C-4D8E-BFBA-D95B68E16385}"/>
          </ac:spMkLst>
        </pc:spChg>
        <pc:spChg chg="add del">
          <ac:chgData name="Ebone'" userId="d5ef01af13480d6f" providerId="LiveId" clId="{B52FD3ED-01D1-4A46-8693-B388559B7637}" dt="2022-07-10T16:43:12.145" v="265" actId="26606"/>
          <ac:spMkLst>
            <pc:docMk/>
            <pc:sldMk cId="447503744" sldId="259"/>
            <ac:spMk id="18" creationId="{558DA214-7FDA-4C9D-A7CF-9AD725E290E1}"/>
          </ac:spMkLst>
        </pc:spChg>
        <pc:picChg chg="add mod ord">
          <ac:chgData name="Ebone'" userId="d5ef01af13480d6f" providerId="LiveId" clId="{B52FD3ED-01D1-4A46-8693-B388559B7637}" dt="2022-07-10T16:43:12.145" v="265" actId="26606"/>
          <ac:picMkLst>
            <pc:docMk/>
            <pc:sldMk cId="447503744" sldId="259"/>
            <ac:picMk id="5" creationId="{669EE923-71BA-CECF-4CCF-CEA47A202DE8}"/>
          </ac:picMkLst>
        </pc:picChg>
      </pc:sldChg>
      <pc:sldChg chg="addSp delSp modSp new mod">
        <pc:chgData name="Ebone'" userId="d5ef01af13480d6f" providerId="LiveId" clId="{B52FD3ED-01D1-4A46-8693-B388559B7637}" dt="2022-07-10T16:52:29.330" v="290" actId="5793"/>
        <pc:sldMkLst>
          <pc:docMk/>
          <pc:sldMk cId="1177473610" sldId="260"/>
        </pc:sldMkLst>
        <pc:spChg chg="mod">
          <ac:chgData name="Ebone'" userId="d5ef01af13480d6f" providerId="LiveId" clId="{B52FD3ED-01D1-4A46-8693-B388559B7637}" dt="2022-07-10T16:52:29.330" v="290" actId="5793"/>
          <ac:spMkLst>
            <pc:docMk/>
            <pc:sldMk cId="1177473610" sldId="260"/>
            <ac:spMk id="2" creationId="{B9F05A9B-E505-4529-58AA-991A26829376}"/>
          </ac:spMkLst>
        </pc:spChg>
        <pc:spChg chg="del">
          <ac:chgData name="Ebone'" userId="d5ef01af13480d6f" providerId="LiveId" clId="{B52FD3ED-01D1-4A46-8693-B388559B7637}" dt="2022-07-10T16:52:06.472" v="267" actId="22"/>
          <ac:spMkLst>
            <pc:docMk/>
            <pc:sldMk cId="1177473610" sldId="260"/>
            <ac:spMk id="3" creationId="{EF7FAAAB-48C0-0BFF-94BF-E3C07CBE23C0}"/>
          </ac:spMkLst>
        </pc:spChg>
        <pc:picChg chg="add mod ord">
          <ac:chgData name="Ebone'" userId="d5ef01af13480d6f" providerId="LiveId" clId="{B52FD3ED-01D1-4A46-8693-B388559B7637}" dt="2022-07-10T16:52:06.472" v="267" actId="22"/>
          <ac:picMkLst>
            <pc:docMk/>
            <pc:sldMk cId="1177473610" sldId="260"/>
            <ac:picMk id="5" creationId="{30C3ACEF-213E-C7D9-9796-F914AD16EF60}"/>
          </ac:picMkLst>
        </pc:picChg>
      </pc:sldChg>
      <pc:sldChg chg="addSp delSp modSp new mod">
        <pc:chgData name="Ebone'" userId="d5ef01af13480d6f" providerId="LiveId" clId="{B52FD3ED-01D1-4A46-8693-B388559B7637}" dt="2022-07-10T16:55:36.380" v="354" actId="5793"/>
        <pc:sldMkLst>
          <pc:docMk/>
          <pc:sldMk cId="1896411364" sldId="261"/>
        </pc:sldMkLst>
        <pc:spChg chg="mod">
          <ac:chgData name="Ebone'" userId="d5ef01af13480d6f" providerId="LiveId" clId="{B52FD3ED-01D1-4A46-8693-B388559B7637}" dt="2022-07-10T16:55:36.380" v="354" actId="5793"/>
          <ac:spMkLst>
            <pc:docMk/>
            <pc:sldMk cId="1896411364" sldId="261"/>
            <ac:spMk id="2" creationId="{E0D90FBF-0A88-87CC-89D7-1DA7CDAA0FB9}"/>
          </ac:spMkLst>
        </pc:spChg>
        <pc:spChg chg="del">
          <ac:chgData name="Ebone'" userId="d5ef01af13480d6f" providerId="LiveId" clId="{B52FD3ED-01D1-4A46-8693-B388559B7637}" dt="2022-07-10T16:54:45.003" v="292" actId="22"/>
          <ac:spMkLst>
            <pc:docMk/>
            <pc:sldMk cId="1896411364" sldId="261"/>
            <ac:spMk id="3" creationId="{DBF7EC7B-6892-9186-E426-3875569297FF}"/>
          </ac:spMkLst>
        </pc:spChg>
        <pc:picChg chg="add mod ord">
          <ac:chgData name="Ebone'" userId="d5ef01af13480d6f" providerId="LiveId" clId="{B52FD3ED-01D1-4A46-8693-B388559B7637}" dt="2022-07-10T16:54:53.318" v="295" actId="14100"/>
          <ac:picMkLst>
            <pc:docMk/>
            <pc:sldMk cId="1896411364" sldId="261"/>
            <ac:picMk id="5" creationId="{F60E1E80-DB89-95E3-609B-737E4EFD6FC8}"/>
          </ac:picMkLst>
        </pc:picChg>
      </pc:sldChg>
      <pc:sldChg chg="addSp delSp modSp new mod">
        <pc:chgData name="Ebone'" userId="d5ef01af13480d6f" providerId="LiveId" clId="{B52FD3ED-01D1-4A46-8693-B388559B7637}" dt="2022-07-10T16:58:20.700" v="402" actId="27636"/>
        <pc:sldMkLst>
          <pc:docMk/>
          <pc:sldMk cId="2878737384" sldId="262"/>
        </pc:sldMkLst>
        <pc:spChg chg="mod">
          <ac:chgData name="Ebone'" userId="d5ef01af13480d6f" providerId="LiveId" clId="{B52FD3ED-01D1-4A46-8693-B388559B7637}" dt="2022-07-10T16:58:20.700" v="402" actId="27636"/>
          <ac:spMkLst>
            <pc:docMk/>
            <pc:sldMk cId="2878737384" sldId="262"/>
            <ac:spMk id="2" creationId="{3417BEF2-DF77-394D-856F-89EA83AD8BDA}"/>
          </ac:spMkLst>
        </pc:spChg>
        <pc:spChg chg="del">
          <ac:chgData name="Ebone'" userId="d5ef01af13480d6f" providerId="LiveId" clId="{B52FD3ED-01D1-4A46-8693-B388559B7637}" dt="2022-07-10T16:57:57.388" v="384" actId="22"/>
          <ac:spMkLst>
            <pc:docMk/>
            <pc:sldMk cId="2878737384" sldId="262"/>
            <ac:spMk id="3" creationId="{16A59E7E-91A5-C426-3F85-02783DBF6912}"/>
          </ac:spMkLst>
        </pc:spChg>
        <pc:picChg chg="add mod ord">
          <ac:chgData name="Ebone'" userId="d5ef01af13480d6f" providerId="LiveId" clId="{B52FD3ED-01D1-4A46-8693-B388559B7637}" dt="2022-07-10T16:57:57.388" v="384" actId="22"/>
          <ac:picMkLst>
            <pc:docMk/>
            <pc:sldMk cId="2878737384" sldId="262"/>
            <ac:picMk id="5" creationId="{ED638F2C-FC53-6D4B-FBB3-815E0A4580D9}"/>
          </ac:picMkLst>
        </pc:picChg>
      </pc:sldChg>
      <pc:sldChg chg="addSp delSp modSp new mod setBg">
        <pc:chgData name="Ebone'" userId="d5ef01af13480d6f" providerId="LiveId" clId="{B52FD3ED-01D1-4A46-8693-B388559B7637}" dt="2022-07-10T17:04:10.511" v="465" actId="27636"/>
        <pc:sldMkLst>
          <pc:docMk/>
          <pc:sldMk cId="368210111" sldId="263"/>
        </pc:sldMkLst>
        <pc:spChg chg="mod">
          <ac:chgData name="Ebone'" userId="d5ef01af13480d6f" providerId="LiveId" clId="{B52FD3ED-01D1-4A46-8693-B388559B7637}" dt="2022-07-10T17:04:10.511" v="465" actId="27636"/>
          <ac:spMkLst>
            <pc:docMk/>
            <pc:sldMk cId="368210111" sldId="263"/>
            <ac:spMk id="2" creationId="{CEDFD0E2-5CB8-9D04-3655-0E840B7CA86B}"/>
          </ac:spMkLst>
        </pc:spChg>
        <pc:spChg chg="del mod">
          <ac:chgData name="Ebone'" userId="d5ef01af13480d6f" providerId="LiveId" clId="{B52FD3ED-01D1-4A46-8693-B388559B7637}" dt="2022-07-10T17:03:35.127" v="405" actId="22"/>
          <ac:spMkLst>
            <pc:docMk/>
            <pc:sldMk cId="368210111" sldId="263"/>
            <ac:spMk id="3" creationId="{7638A9DB-3171-1ACC-5661-F5E1A69B3C16}"/>
          </ac:spMkLst>
        </pc:spChg>
        <pc:spChg chg="add">
          <ac:chgData name="Ebone'" userId="d5ef01af13480d6f" providerId="LiveId" clId="{B52FD3ED-01D1-4A46-8693-B388559B7637}" dt="2022-07-10T17:03:31.147" v="404" actId="26606"/>
          <ac:spMkLst>
            <pc:docMk/>
            <pc:sldMk cId="368210111" sldId="263"/>
            <ac:spMk id="8" creationId="{EB6D1D7F-141C-4D8E-BFBA-D95B68E16385}"/>
          </ac:spMkLst>
        </pc:spChg>
        <pc:spChg chg="add">
          <ac:chgData name="Ebone'" userId="d5ef01af13480d6f" providerId="LiveId" clId="{B52FD3ED-01D1-4A46-8693-B388559B7637}" dt="2022-07-10T17:03:31.147" v="404" actId="26606"/>
          <ac:spMkLst>
            <pc:docMk/>
            <pc:sldMk cId="368210111" sldId="263"/>
            <ac:spMk id="10" creationId="{558DA214-7FDA-4C9D-A7CF-9AD725E290E1}"/>
          </ac:spMkLst>
        </pc:spChg>
        <pc:picChg chg="add mod ord">
          <ac:chgData name="Ebone'" userId="d5ef01af13480d6f" providerId="LiveId" clId="{B52FD3ED-01D1-4A46-8693-B388559B7637}" dt="2022-07-10T17:03:40.948" v="408" actId="14100"/>
          <ac:picMkLst>
            <pc:docMk/>
            <pc:sldMk cId="368210111" sldId="263"/>
            <ac:picMk id="5" creationId="{D69563D7-B0BA-6E17-1B6F-63C5CB27E785}"/>
          </ac:picMkLst>
        </pc:picChg>
      </pc:sldChg>
      <pc:sldChg chg="addSp delSp modSp new mod">
        <pc:chgData name="Ebone'" userId="d5ef01af13480d6f" providerId="LiveId" clId="{B52FD3ED-01D1-4A46-8693-B388559B7637}" dt="2022-07-10T17:06:58.542" v="525" actId="5793"/>
        <pc:sldMkLst>
          <pc:docMk/>
          <pc:sldMk cId="1201799452" sldId="264"/>
        </pc:sldMkLst>
        <pc:spChg chg="mod">
          <ac:chgData name="Ebone'" userId="d5ef01af13480d6f" providerId="LiveId" clId="{B52FD3ED-01D1-4A46-8693-B388559B7637}" dt="2022-07-10T17:06:58.542" v="525" actId="5793"/>
          <ac:spMkLst>
            <pc:docMk/>
            <pc:sldMk cId="1201799452" sldId="264"/>
            <ac:spMk id="2" creationId="{88121D17-9743-8A57-31BD-4D1FCA8CC741}"/>
          </ac:spMkLst>
        </pc:spChg>
        <pc:spChg chg="del">
          <ac:chgData name="Ebone'" userId="d5ef01af13480d6f" providerId="LiveId" clId="{B52FD3ED-01D1-4A46-8693-B388559B7637}" dt="2022-07-10T17:06:43.790" v="467" actId="22"/>
          <ac:spMkLst>
            <pc:docMk/>
            <pc:sldMk cId="1201799452" sldId="264"/>
            <ac:spMk id="3" creationId="{1F9752C8-0ABD-B95C-BCF7-88D5AF8C66DE}"/>
          </ac:spMkLst>
        </pc:spChg>
        <pc:picChg chg="add mod ord">
          <ac:chgData name="Ebone'" userId="d5ef01af13480d6f" providerId="LiveId" clId="{B52FD3ED-01D1-4A46-8693-B388559B7637}" dt="2022-07-10T17:06:43.790" v="467" actId="22"/>
          <ac:picMkLst>
            <pc:docMk/>
            <pc:sldMk cId="1201799452" sldId="264"/>
            <ac:picMk id="5" creationId="{DE0F0E24-95BF-9843-B85B-9BBC718B9EBA}"/>
          </ac:picMkLst>
        </pc:picChg>
      </pc:sldChg>
      <pc:sldChg chg="addSp delSp modSp new mod">
        <pc:chgData name="Ebone'" userId="d5ef01af13480d6f" providerId="LiveId" clId="{B52FD3ED-01D1-4A46-8693-B388559B7637}" dt="2022-07-10T17:10:49.926" v="752" actId="5793"/>
        <pc:sldMkLst>
          <pc:docMk/>
          <pc:sldMk cId="1867079771" sldId="265"/>
        </pc:sldMkLst>
        <pc:spChg chg="mod">
          <ac:chgData name="Ebone'" userId="d5ef01af13480d6f" providerId="LiveId" clId="{B52FD3ED-01D1-4A46-8693-B388559B7637}" dt="2022-07-10T17:10:49.926" v="752" actId="5793"/>
          <ac:spMkLst>
            <pc:docMk/>
            <pc:sldMk cId="1867079771" sldId="265"/>
            <ac:spMk id="2" creationId="{DAE4E9D2-0A3F-5CCC-8197-A9DB4C3865EC}"/>
          </ac:spMkLst>
        </pc:spChg>
        <pc:spChg chg="del">
          <ac:chgData name="Ebone'" userId="d5ef01af13480d6f" providerId="LiveId" clId="{B52FD3ED-01D1-4A46-8693-B388559B7637}" dt="2022-07-10T17:09:56.780" v="535" actId="22"/>
          <ac:spMkLst>
            <pc:docMk/>
            <pc:sldMk cId="1867079771" sldId="265"/>
            <ac:spMk id="3" creationId="{87D86D6C-237A-C73B-3F51-6220CE805E6B}"/>
          </ac:spMkLst>
        </pc:spChg>
        <pc:picChg chg="add mod ord">
          <ac:chgData name="Ebone'" userId="d5ef01af13480d6f" providerId="LiveId" clId="{B52FD3ED-01D1-4A46-8693-B388559B7637}" dt="2022-07-10T17:09:56.780" v="535" actId="22"/>
          <ac:picMkLst>
            <pc:docMk/>
            <pc:sldMk cId="1867079771" sldId="265"/>
            <ac:picMk id="5" creationId="{163BBA53-E677-5518-34BD-2A00E434A541}"/>
          </ac:picMkLst>
        </pc:picChg>
      </pc:sldChg>
      <pc:sldChg chg="addSp delSp modSp new del mod setBg setClrOvrMap">
        <pc:chgData name="Ebone'" userId="d5ef01af13480d6f" providerId="LiveId" clId="{B52FD3ED-01D1-4A46-8693-B388559B7637}" dt="2022-07-10T17:11:40.091" v="813" actId="2696"/>
        <pc:sldMkLst>
          <pc:docMk/>
          <pc:sldMk cId="3768383402" sldId="266"/>
        </pc:sldMkLst>
        <pc:spChg chg="mod">
          <ac:chgData name="Ebone'" userId="d5ef01af13480d6f" providerId="LiveId" clId="{B52FD3ED-01D1-4A46-8693-B388559B7637}" dt="2022-07-10T17:11:33.453" v="812" actId="20577"/>
          <ac:spMkLst>
            <pc:docMk/>
            <pc:sldMk cId="3768383402" sldId="266"/>
            <ac:spMk id="2" creationId="{509EF70E-48D8-5BD7-ACD7-CEE597A99959}"/>
          </ac:spMkLst>
        </pc:spChg>
        <pc:spChg chg="del">
          <ac:chgData name="Ebone'" userId="d5ef01af13480d6f" providerId="LiveId" clId="{B52FD3ED-01D1-4A46-8693-B388559B7637}" dt="2022-07-10T17:11:09.962" v="754" actId="26606"/>
          <ac:spMkLst>
            <pc:docMk/>
            <pc:sldMk cId="3768383402" sldId="266"/>
            <ac:spMk id="3" creationId="{3A42F644-9503-ECEB-C01D-2DE51DD626B5}"/>
          </ac:spMkLst>
        </pc:spChg>
        <pc:spChg chg="add">
          <ac:chgData name="Ebone'" userId="d5ef01af13480d6f" providerId="LiveId" clId="{B52FD3ED-01D1-4A46-8693-B388559B7637}" dt="2022-07-10T17:11:09.962" v="754" actId="26606"/>
          <ac:spMkLst>
            <pc:docMk/>
            <pc:sldMk cId="3768383402" sldId="266"/>
            <ac:spMk id="8" creationId="{09A1C012-8297-4361-ACE8-A2509FB18911}"/>
          </ac:spMkLst>
        </pc:spChg>
        <pc:spChg chg="add">
          <ac:chgData name="Ebone'" userId="d5ef01af13480d6f" providerId="LiveId" clId="{B52FD3ED-01D1-4A46-8693-B388559B7637}" dt="2022-07-10T17:11:09.962" v="754" actId="26606"/>
          <ac:spMkLst>
            <pc:docMk/>
            <pc:sldMk cId="3768383402" sldId="266"/>
            <ac:spMk id="10" creationId="{4AA13AD3-0A4F-475A-BEBB-DEEFF5C096C3}"/>
          </ac:spMkLst>
        </pc:spChg>
        <pc:spChg chg="add">
          <ac:chgData name="Ebone'" userId="d5ef01af13480d6f" providerId="LiveId" clId="{B52FD3ED-01D1-4A46-8693-B388559B7637}" dt="2022-07-10T17:11:09.962" v="754" actId="26606"/>
          <ac:spMkLst>
            <pc:docMk/>
            <pc:sldMk cId="3768383402" sldId="266"/>
            <ac:spMk id="12" creationId="{205BB74C-33FB-4335-8808-49E247F7BF75}"/>
          </ac:spMkLst>
        </pc:spChg>
      </pc:sldChg>
      <pc:sldMasterChg chg="del delSldLayout">
        <pc:chgData name="Ebone'" userId="d5ef01af13480d6f" providerId="LiveId" clId="{B52FD3ED-01D1-4A46-8693-B388559B7637}" dt="2022-07-10T16:26:51.423" v="0" actId="26606"/>
        <pc:sldMasterMkLst>
          <pc:docMk/>
          <pc:sldMasterMk cId="714817751" sldId="2147483648"/>
        </pc:sldMasterMkLst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433388922" sldId="2147483649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1617678716" sldId="2147483650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977798806" sldId="2147483651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2899726923" sldId="2147483652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3217912730" sldId="2147483653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2368653157" sldId="2147483654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3118093987" sldId="2147483655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3260502547" sldId="2147483656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978781037" sldId="2147483657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2580625785" sldId="2147483658"/>
          </pc:sldLayoutMkLst>
        </pc:sldLayoutChg>
        <pc:sldLayoutChg chg="del">
          <pc:chgData name="Ebone'" userId="d5ef01af13480d6f" providerId="LiveId" clId="{B52FD3ED-01D1-4A46-8693-B388559B7637}" dt="2022-07-10T16:26:51.423" v="0" actId="26606"/>
          <pc:sldLayoutMkLst>
            <pc:docMk/>
            <pc:sldMasterMk cId="714817751" sldId="2147483648"/>
            <pc:sldLayoutMk cId="2319365382" sldId="2147483659"/>
          </pc:sldLayoutMkLst>
        </pc:sldLayoutChg>
      </pc:sldMasterChg>
      <pc:sldMasterChg chg="add addSldLayout">
        <pc:chgData name="Ebone'" userId="d5ef01af13480d6f" providerId="LiveId" clId="{B52FD3ED-01D1-4A46-8693-B388559B7637}" dt="2022-07-10T16:26:51.423" v="0" actId="26606"/>
        <pc:sldMasterMkLst>
          <pc:docMk/>
          <pc:sldMasterMk cId="2182958999" sldId="2147483683"/>
        </pc:sldMasterMkLst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73123786" sldId="2147483672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2378988871" sldId="2147483673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2395432432" sldId="2147483674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182098258" sldId="2147483675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2538760257" sldId="2147483676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656084588" sldId="2147483677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2788667049" sldId="2147483678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4173022859" sldId="2147483679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4142036823" sldId="2147483680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2120073640" sldId="2147483681"/>
          </pc:sldLayoutMkLst>
        </pc:sldLayoutChg>
        <pc:sldLayoutChg chg="add">
          <pc:chgData name="Ebone'" userId="d5ef01af13480d6f" providerId="LiveId" clId="{B52FD3ED-01D1-4A46-8693-B388559B7637}" dt="2022-07-10T16:26:51.423" v="0" actId="26606"/>
          <pc:sldLayoutMkLst>
            <pc:docMk/>
            <pc:sldMasterMk cId="2182958999" sldId="2147483683"/>
            <pc:sldLayoutMk cId="3987300241" sldId="214748368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3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7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3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9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4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9A3BA-26D3-AD84-BF41-E39842B1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US" sz="6800">
                <a:solidFill>
                  <a:schemeClr val="bg1"/>
                </a:solidFill>
              </a:rPr>
              <a:t>HOTTEST VIDEO GAME COMPANY EVER….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1D2D0-27A7-9CEF-0B4C-28186EE4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endParaRPr lang="en-US" sz="1400" dirty="0"/>
          </a:p>
          <a:p>
            <a:pPr algn="l">
              <a:lnSpc>
                <a:spcPct val="91000"/>
              </a:lnSpc>
            </a:pPr>
            <a:r>
              <a:rPr lang="en-US" sz="1400" dirty="0"/>
              <a:t>By: Ebone’ Smith</a:t>
            </a:r>
          </a:p>
          <a:p>
            <a:pPr algn="l">
              <a:lnSpc>
                <a:spcPct val="91000"/>
              </a:lnSpc>
            </a:pPr>
            <a:r>
              <a:rPr lang="en-US" sz="1400" dirty="0"/>
              <a:t>Lesson 6 Hands-On</a:t>
            </a:r>
          </a:p>
        </p:txBody>
      </p:sp>
      <p:pic>
        <p:nvPicPr>
          <p:cNvPr id="4" name="Picture 3" descr="Neon Coloured Gadgets">
            <a:extLst>
              <a:ext uri="{FF2B5EF4-FFF2-40B4-BE49-F238E27FC236}">
                <a16:creationId xmlns:a16="http://schemas.microsoft.com/office/drawing/2014/main" id="{7C57CD51-DD78-4C56-7CEE-CA2C64949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3" r="33370" b="2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E9D2-0A3F-5CCC-8197-A9DB4C38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which platforms are popular around the world…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BBA53-E677-5518-34BD-2A00E434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990" y="2587625"/>
            <a:ext cx="5964846" cy="3594100"/>
          </a:xfrm>
        </p:spPr>
      </p:pic>
    </p:spTree>
    <p:extLst>
      <p:ext uri="{BB962C8B-B14F-4D97-AF65-F5344CB8AC3E}">
        <p14:creationId xmlns:p14="http://schemas.microsoft.com/office/powerpoint/2010/main" val="186707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C1FBE-EE83-AE87-0C13-E97872C8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/>
              <a:t>Want to know how well video games are selling?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02A70247-6851-0B9E-5F32-86E4ED09F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56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6CB8-7991-8E31-E3FE-7CF2C261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r>
              <a:rPr lang="en-US" dirty="0"/>
              <a:t> LET’S LOOK AT THE CHARTS…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0F2B-343F-1E67-1FFB-6D15CD2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VIDEO GAMES TRENDING OVER TIME…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7669E-6C11-8990-A172-FD958776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882" y="2587624"/>
            <a:ext cx="7046258" cy="3952561"/>
          </a:xfrm>
        </p:spPr>
      </p:pic>
    </p:spTree>
    <p:extLst>
      <p:ext uri="{BB962C8B-B14F-4D97-AF65-F5344CB8AC3E}">
        <p14:creationId xmlns:p14="http://schemas.microsoft.com/office/powerpoint/2010/main" val="183264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2974-C353-12D7-3FF1-49C6173A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GAMES IN  GLOBAL SALES and ranking…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EE923-71BA-CECF-4CCF-CEA47A202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29" y="2587624"/>
            <a:ext cx="7822232" cy="4104459"/>
          </a:xfrm>
        </p:spPr>
      </p:pic>
    </p:spTree>
    <p:extLst>
      <p:ext uri="{BB962C8B-B14F-4D97-AF65-F5344CB8AC3E}">
        <p14:creationId xmlns:p14="http://schemas.microsoft.com/office/powerpoint/2010/main" val="4475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5A9B-E505-4529-58AA-991A2682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genre…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3ACEF-213E-C7D9-9796-F914AD16E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852" y="2587625"/>
            <a:ext cx="6093122" cy="3594100"/>
          </a:xfrm>
        </p:spPr>
      </p:pic>
    </p:spTree>
    <p:extLst>
      <p:ext uri="{BB962C8B-B14F-4D97-AF65-F5344CB8AC3E}">
        <p14:creationId xmlns:p14="http://schemas.microsoft.com/office/powerpoint/2010/main" val="117747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0FBF-0A88-87CC-89D7-1DA7CDAA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video game platforms by genre…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E1E80-DB89-95E3-609B-737E4EFD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41" y="2587624"/>
            <a:ext cx="7637930" cy="4128555"/>
          </a:xfrm>
        </p:spPr>
      </p:pic>
    </p:spTree>
    <p:extLst>
      <p:ext uri="{BB962C8B-B14F-4D97-AF65-F5344CB8AC3E}">
        <p14:creationId xmlns:p14="http://schemas.microsoft.com/office/powerpoint/2010/main" val="189641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BEF2-DF77-394D-856F-89EA83A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Games for Nintendo fans…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38F2C-FC53-6D4B-FBB3-815E0A458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645" y="2587625"/>
            <a:ext cx="6051535" cy="3594100"/>
          </a:xfrm>
        </p:spPr>
      </p:pic>
    </p:spTree>
    <p:extLst>
      <p:ext uri="{BB962C8B-B14F-4D97-AF65-F5344CB8AC3E}">
        <p14:creationId xmlns:p14="http://schemas.microsoft.com/office/powerpoint/2010/main" val="287873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FD0E2-5CB8-9D04-3655-0E840B7C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games sales around the world…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563D7-B0BA-6E17-1B6F-63C5CB27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249" y="753035"/>
            <a:ext cx="6396691" cy="5351930"/>
          </a:xfrm>
        </p:spPr>
      </p:pic>
    </p:spTree>
    <p:extLst>
      <p:ext uri="{BB962C8B-B14F-4D97-AF65-F5344CB8AC3E}">
        <p14:creationId xmlns:p14="http://schemas.microsoft.com/office/powerpoint/2010/main" val="36821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1D17-9743-8A57-31BD-4D1FCA8C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top 10 games sold around the world…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F0E24-95BF-9843-B85B-9BBC718B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422" y="2587625"/>
            <a:ext cx="6005982" cy="3594100"/>
          </a:xfrm>
        </p:spPr>
      </p:pic>
    </p:spTree>
    <p:extLst>
      <p:ext uri="{BB962C8B-B14F-4D97-AF65-F5344CB8AC3E}">
        <p14:creationId xmlns:p14="http://schemas.microsoft.com/office/powerpoint/2010/main" val="120179945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1B3028"/>
      </a:dk2>
      <a:lt2>
        <a:srgbClr val="F3F0F3"/>
      </a:lt2>
      <a:accent1>
        <a:srgbClr val="24B942"/>
      </a:accent1>
      <a:accent2>
        <a:srgbClr val="4DB62F"/>
      </a:accent2>
      <a:accent3>
        <a:srgbClr val="2FB683"/>
      </a:accent3>
      <a:accent4>
        <a:srgbClr val="693ACB"/>
      </a:accent4>
      <a:accent5>
        <a:srgbClr val="AE38D8"/>
      </a:accent5>
      <a:accent6>
        <a:srgbClr val="C626AD"/>
      </a:accent6>
      <a:hlink>
        <a:srgbClr val="BF3FA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Demi Cond</vt:lpstr>
      <vt:lpstr>Franklin Gothic Medium</vt:lpstr>
      <vt:lpstr>Wingdings</vt:lpstr>
      <vt:lpstr>JuxtaposeVTI</vt:lpstr>
      <vt:lpstr>HOTTEST VIDEO GAME COMPANY EVER….</vt:lpstr>
      <vt:lpstr>Want to know how well video games are selling?</vt:lpstr>
      <vt:lpstr>Top 10 VIDEO GAMES TRENDING OVER TIME…</vt:lpstr>
      <vt:lpstr>VIDEO GAMES IN  GLOBAL SALES and ranking…</vt:lpstr>
      <vt:lpstr>Most popular genre…</vt:lpstr>
      <vt:lpstr>Comparison of video game platforms by genre…</vt:lpstr>
      <vt:lpstr>Games for Nintendo fans…</vt:lpstr>
      <vt:lpstr>Video games sales around the world…</vt:lpstr>
      <vt:lpstr>How the top 10 games sold around the world…</vt:lpstr>
      <vt:lpstr>Comparison of which platforms are popular around the world…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HOTTEST VIDEO GAME COMPANY EVER….</dc:title>
  <dc:creator>Ebone Smith</dc:creator>
  <cp:lastModifiedBy>Ebone'</cp:lastModifiedBy>
  <cp:revision>1</cp:revision>
  <dcterms:created xsi:type="dcterms:W3CDTF">2022-07-10T16:24:47Z</dcterms:created>
  <dcterms:modified xsi:type="dcterms:W3CDTF">2022-07-10T17:11:41Z</dcterms:modified>
</cp:coreProperties>
</file>