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76CE7-0833-4BC9-91DA-A5D228881C05}" v="3" dt="2022-08-16T22:00:3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one' Smith" userId="d5ef01af13480d6f" providerId="LiveId" clId="{CD376CE7-0833-4BC9-91DA-A5D228881C05}"/>
    <pc:docChg chg="custSel modSld">
      <pc:chgData name="Ebone' Smith" userId="d5ef01af13480d6f" providerId="LiveId" clId="{CD376CE7-0833-4BC9-91DA-A5D228881C05}" dt="2022-08-16T22:00:33.764" v="4"/>
      <pc:docMkLst>
        <pc:docMk/>
      </pc:docMkLst>
      <pc:sldChg chg="addSp delSp modSp mod">
        <pc:chgData name="Ebone' Smith" userId="d5ef01af13480d6f" providerId="LiveId" clId="{CD376CE7-0833-4BC9-91DA-A5D228881C05}" dt="2022-08-16T22:00:33.764" v="4"/>
        <pc:sldMkLst>
          <pc:docMk/>
          <pc:sldMk cId="4044819036" sldId="273"/>
        </pc:sldMkLst>
        <pc:spChg chg="add del mod">
          <ac:chgData name="Ebone' Smith" userId="d5ef01af13480d6f" providerId="LiveId" clId="{CD376CE7-0833-4BC9-91DA-A5D228881C05}" dt="2022-08-16T22:00:33.764" v="4"/>
          <ac:spMkLst>
            <pc:docMk/>
            <pc:sldMk cId="4044819036" sldId="273"/>
            <ac:spMk id="3" creationId="{79A2D350-2043-C7F9-E885-C1EDA812C635}"/>
          </ac:spMkLst>
        </pc:spChg>
        <pc:graphicFrameChg chg="add del mod">
          <ac:chgData name="Ebone' Smith" userId="d5ef01af13480d6f" providerId="LiveId" clId="{CD376CE7-0833-4BC9-91DA-A5D228881C05}" dt="2022-08-16T22:00:33.762" v="2" actId="478"/>
          <ac:graphicFrameMkLst>
            <pc:docMk/>
            <pc:sldMk cId="4044819036" sldId="273"/>
            <ac:graphicFrameMk id="4" creationId="{2E7E481B-A459-E632-8E02-58EDB3E8AFA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7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5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8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6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9C050-B12E-2A12-92D1-D24DF9016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311" r="-1" b="137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A8BA5-2C84-B1B3-F388-C274518D8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INTRODUCTION TO MACHINE LEARNING LESSON 1 HANDS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E824B-214A-D091-1934-529A984F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>
              <a:solidFill>
                <a:srgbClr val="FFFFFF"/>
              </a:solidFill>
            </a:endParaRPr>
          </a:p>
          <a:p>
            <a:pPr algn="l"/>
            <a:r>
              <a:rPr lang="en-US" sz="2200">
                <a:solidFill>
                  <a:srgbClr val="FFFFFF"/>
                </a:solidFill>
              </a:rPr>
              <a:t>By: Ebone’ Smith</a:t>
            </a:r>
          </a:p>
        </p:txBody>
      </p:sp>
    </p:spTree>
    <p:extLst>
      <p:ext uri="{BB962C8B-B14F-4D97-AF65-F5344CB8AC3E}">
        <p14:creationId xmlns:p14="http://schemas.microsoft.com/office/powerpoint/2010/main" val="143297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8288-7C41-9C78-58DD-10272924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PREDICTIONS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C62492-5A03-B090-0756-054456BD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493818"/>
            <a:ext cx="6172200" cy="15466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E56F-2822-325B-2F14-EF3EFC1E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Now you can see the predictions made about diamond prices.</a:t>
            </a:r>
          </a:p>
        </p:txBody>
      </p:sp>
    </p:spTree>
    <p:extLst>
      <p:ext uri="{BB962C8B-B14F-4D97-AF65-F5344CB8AC3E}">
        <p14:creationId xmlns:p14="http://schemas.microsoft.com/office/powerpoint/2010/main" val="85985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6A4-A7F7-797A-E6F3-1BE40C53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PREDICTIONS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ABA93E-1997-C636-35EA-BD4E5BDF1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94959"/>
            <a:ext cx="6172200" cy="36585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FBB43-DAC6-C4AF-28C9-346BC1F05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Plotting gives you a better idea of how accurate your predictions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straighter the line, the better the model 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scatterplot with the </a:t>
            </a:r>
            <a:r>
              <a:rPr lang="en-US" dirty="0" err="1">
                <a:solidFill>
                  <a:srgbClr val="FFFF00"/>
                </a:solidFill>
              </a:rPr>
              <a:t>plt.scatter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function, graphing the </a:t>
            </a:r>
            <a:r>
              <a:rPr lang="en-US" dirty="0" err="1">
                <a:solidFill>
                  <a:srgbClr val="FFFF00"/>
                </a:solidFill>
              </a:rPr>
              <a:t>y_test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data against the </a:t>
            </a:r>
            <a:r>
              <a:rPr lang="en-US" dirty="0">
                <a:solidFill>
                  <a:srgbClr val="FFFF00"/>
                </a:solidFill>
              </a:rPr>
              <a:t>predictions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77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9F7C6F-9FB4-6DD8-6680-328D86CB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SCORE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7D5A5-90BF-B184-E012-1E4BCE5DB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2466109"/>
            <a:ext cx="9848850" cy="2840182"/>
          </a:xfrm>
        </p:spPr>
      </p:pic>
    </p:spTree>
    <p:extLst>
      <p:ext uri="{BB962C8B-B14F-4D97-AF65-F5344CB8AC3E}">
        <p14:creationId xmlns:p14="http://schemas.microsoft.com/office/powerpoint/2010/main" val="111918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0A55-D8F9-E6E7-5B83-68C83370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ERROR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2F7825-D642-C0E4-116E-B3E5CC6C2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55273"/>
            <a:ext cx="6172200" cy="2286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F0926-D851-09D4-3D82-ECCFBACE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(MAE)- The average amount of error between the prediction and the real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is the lowest value.</a:t>
            </a:r>
          </a:p>
        </p:txBody>
      </p:sp>
    </p:spTree>
    <p:extLst>
      <p:ext uri="{BB962C8B-B14F-4D97-AF65-F5344CB8AC3E}">
        <p14:creationId xmlns:p14="http://schemas.microsoft.com/office/powerpoint/2010/main" val="375867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0A55-D8F9-E6E7-5B83-68C83370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ERROR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F0926-D851-09D4-3D82-ECCFBACE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Squared Error (MSE)- The square of the absolute error from your MAE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A4E675-F5A2-FA55-8F32-3E038D24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30582"/>
            <a:ext cx="6172200" cy="2382982"/>
          </a:xfrm>
        </p:spPr>
      </p:pic>
    </p:spTree>
    <p:extLst>
      <p:ext uri="{BB962C8B-B14F-4D97-AF65-F5344CB8AC3E}">
        <p14:creationId xmlns:p14="http://schemas.microsoft.com/office/powerpoint/2010/main" val="192502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0A55-D8F9-E6E7-5B83-68C83370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ERROR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F0926-D851-09D4-3D82-ECCFBACE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Squared Error (RMSE)- The square root of the mean squared error from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 to use.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4F113B-A758-4F51-5C66-F09CB6EFD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189018"/>
            <a:ext cx="6172200" cy="2784764"/>
          </a:xfrm>
        </p:spPr>
      </p:pic>
    </p:spTree>
    <p:extLst>
      <p:ext uri="{BB962C8B-B14F-4D97-AF65-F5344CB8AC3E}">
        <p14:creationId xmlns:p14="http://schemas.microsoft.com/office/powerpoint/2010/main" val="5788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63CC-57B8-3FAF-E376-8839CB3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 VALDATION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295379-C3CA-F391-7CD4-FDDD1845C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9528" y="2057400"/>
            <a:ext cx="4904798" cy="21405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75319-563D-28E9-9EB8-6DE22B163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is to accurately predict diamond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our findings we found out that…Using the simple code we found out the first and second trained model were accurate 92% of the time and the third trained model was accurate 91% of the time.</a:t>
            </a:r>
          </a:p>
        </p:txBody>
      </p:sp>
    </p:spTree>
    <p:extLst>
      <p:ext uri="{BB962C8B-B14F-4D97-AF65-F5344CB8AC3E}">
        <p14:creationId xmlns:p14="http://schemas.microsoft.com/office/powerpoint/2010/main" val="35562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13FE-4D7D-7823-3C41-282ADEB5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4481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9F758D-4549-C3A6-F486-1612FDB8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WE DO ANYTHING YOU MUST…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377FC-FDD4-A074-61F2-0DCCB489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import seaborn as </a:t>
            </a:r>
            <a:r>
              <a:rPr lang="en-US" i="1" dirty="0" err="1"/>
              <a:t>sns</a:t>
            </a:r>
            <a:endParaRPr lang="en-US" i="1" dirty="0"/>
          </a:p>
          <a:p>
            <a:r>
              <a:rPr lang="en-US" i="1" dirty="0"/>
              <a:t>from </a:t>
            </a:r>
            <a:r>
              <a:rPr lang="en-US" i="1" dirty="0" err="1"/>
              <a:t>sklearn.utils</a:t>
            </a:r>
            <a:r>
              <a:rPr lang="en-US" i="1" dirty="0"/>
              <a:t> import shuffle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11647-070D-449D-83D4-E98163BF0856}"/>
              </a:ext>
            </a:extLst>
          </p:cNvPr>
          <p:cNvSpPr/>
          <p:nvPr/>
        </p:nvSpPr>
        <p:spPr>
          <a:xfrm>
            <a:off x="917178" y="2967335"/>
            <a:ext cx="10357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IMPORT ALL YOUR PACKAGES</a:t>
            </a:r>
          </a:p>
        </p:txBody>
      </p:sp>
    </p:spTree>
    <p:extLst>
      <p:ext uri="{BB962C8B-B14F-4D97-AF65-F5344CB8AC3E}">
        <p14:creationId xmlns:p14="http://schemas.microsoft.com/office/powerpoint/2010/main" val="29444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A0591-BBFD-5583-B10C-D180BD31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YOUR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7DDA8-C0F3-1BDE-DDC3-AD72AED7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MUST ADD your dataset in order to do your work.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this assignment we are using </a:t>
            </a:r>
            <a:r>
              <a:rPr lang="en-US" i="1" dirty="0"/>
              <a:t>Diamonds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i="1" dirty="0"/>
              <a:t>Diamonds = shuffle(</a:t>
            </a:r>
            <a:r>
              <a:rPr lang="en-US" i="1" dirty="0" err="1"/>
              <a:t>sns.load_dataset</a:t>
            </a:r>
            <a:r>
              <a:rPr lang="en-US" i="1" dirty="0"/>
              <a:t>('Diamonds'))</a:t>
            </a:r>
          </a:p>
        </p:txBody>
      </p:sp>
    </p:spTree>
    <p:extLst>
      <p:ext uri="{BB962C8B-B14F-4D97-AF65-F5344CB8AC3E}">
        <p14:creationId xmlns:p14="http://schemas.microsoft.com/office/powerpoint/2010/main" val="363880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5B6C-503A-85A0-B3FB-F2B247AA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ASSIGNMENT???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E185-8FA1-4E5D-2577-6A2EC3F2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this Hands-On exercise you will create a project which will require you to take data, clean it so that it's usable, and finally create a linear model to predict unknown data. This Hands-On project should be completed using the browser for downloading data and Python for plotting and modeling the data.</a:t>
            </a:r>
          </a:p>
          <a:p>
            <a:r>
              <a:rPr lang="en-US" dirty="0"/>
              <a:t>Use the following variables to predict the price of diamonds:</a:t>
            </a:r>
          </a:p>
          <a:p>
            <a:r>
              <a:rPr lang="en-US" dirty="0"/>
              <a:t>carat</a:t>
            </a:r>
          </a:p>
          <a:p>
            <a:r>
              <a:rPr lang="en-US" dirty="0"/>
              <a:t>cut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clarity</a:t>
            </a:r>
          </a:p>
          <a:p>
            <a:r>
              <a:rPr lang="en-US" dirty="0"/>
              <a:t>You will need to utilize the </a:t>
            </a:r>
            <a:r>
              <a:rPr lang="en-US" dirty="0" err="1"/>
              <a:t>train_test_split</a:t>
            </a:r>
            <a:r>
              <a:rPr lang="en-US" dirty="0"/>
              <a:t>() method as well as </a:t>
            </a:r>
            <a:r>
              <a:rPr lang="en-US" dirty="0" err="1"/>
              <a:t>LinearRegression</a:t>
            </a:r>
            <a:r>
              <a:rPr lang="en-US" dirty="0"/>
              <a:t>() to train and test your algorithm. Then, leverage your knowledge of cross-validation and Python programming to cross-validate the work you did. Note the variation in model accuracy once you have cross-validated the model using 5 iterations.</a:t>
            </a:r>
          </a:p>
        </p:txBody>
      </p:sp>
    </p:spTree>
    <p:extLst>
      <p:ext uri="{BB962C8B-B14F-4D97-AF65-F5344CB8AC3E}">
        <p14:creationId xmlns:p14="http://schemas.microsoft.com/office/powerpoint/2010/main" val="1755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FD27-0932-1CF4-F25E-68E205D9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DATA WRANGLING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DBB738-840C-BC21-C83B-D254D4153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423" y="1949450"/>
            <a:ext cx="6351154" cy="41957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1216A-DC15-C4FC-FAFA-E42F1B0320D8}"/>
              </a:ext>
            </a:extLst>
          </p:cNvPr>
          <p:cNvSpPr txBox="1"/>
          <p:nvPr/>
        </p:nvSpPr>
        <p:spPr>
          <a:xfrm rot="20102057">
            <a:off x="581009" y="2609396"/>
            <a:ext cx="21474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Recode Those Variables!!!</a:t>
            </a:r>
          </a:p>
        </p:txBody>
      </p:sp>
    </p:spTree>
    <p:extLst>
      <p:ext uri="{BB962C8B-B14F-4D97-AF65-F5344CB8AC3E}">
        <p14:creationId xmlns:p14="http://schemas.microsoft.com/office/powerpoint/2010/main" val="1033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1B4B-D2B0-F09D-411B-51303224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THE DATA WRANGLING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5D287-D7AB-D08C-C6EF-1C2E417E2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9211"/>
            <a:ext cx="10515600" cy="3176241"/>
          </a:xfrm>
        </p:spPr>
      </p:pic>
    </p:spTree>
    <p:extLst>
      <p:ext uri="{BB962C8B-B14F-4D97-AF65-F5344CB8AC3E}">
        <p14:creationId xmlns:p14="http://schemas.microsoft.com/office/powerpoint/2010/main" val="237349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F621-43F7-4E9F-EC15-29637FDF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TRAIN_TEST SPLIT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D6E084-695A-0833-A91F-2B54FE4E8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2286001"/>
            <a:ext cx="6172200" cy="2937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EE91-DC20-BB42-083B-9D8D321B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Train Test Split you split your data in half, and reserve the first chunk for training the model, and the second half for testing the model. How big should a "chunk" be? Typically, you want more data to be used for training than for testing. 80/20, 70/30, and 60/40 splits are all acceptable.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using 60/40 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4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53016D-B56B-094D-4503-0CD86D4F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THE TRAIN TEST SPLIT()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2AA87-5933-AB6A-9671-112BB1316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8637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FF00"/>
                </a:solidFill>
              </a:rPr>
              <a:t>train_test_split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function, you will place your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data, and specify how much of your data you want to test with the argument </a:t>
            </a:r>
            <a:r>
              <a:rPr lang="en-US" dirty="0" err="1">
                <a:solidFill>
                  <a:srgbClr val="FFFF00"/>
                </a:solidFill>
              </a:rPr>
              <a:t>test_size</a:t>
            </a:r>
            <a:r>
              <a:rPr lang="en-US" dirty="0">
                <a:solidFill>
                  <a:srgbClr val="FFFF00"/>
                </a:solidFill>
              </a:rPr>
              <a:t>=. </a:t>
            </a:r>
            <a:r>
              <a:rPr lang="en-US" dirty="0"/>
              <a:t>In this case, the value of </a:t>
            </a:r>
            <a:r>
              <a:rPr lang="en-US" dirty="0" err="1">
                <a:solidFill>
                  <a:srgbClr val="FFFF00"/>
                </a:solidFill>
              </a:rPr>
              <a:t>test_size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/>
              <a:t>is .4, because you are going to use a 60/40 train/test split. This means that you are reserving 40% of your data for testing, and training with the remaining 60%.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739A4-CA03-5375-8346-0EF0F655A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637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utilize the </a:t>
            </a:r>
            <a:r>
              <a:rPr lang="en-US" dirty="0" err="1">
                <a:solidFill>
                  <a:srgbClr val="FFFF00"/>
                </a:solidFill>
              </a:rPr>
              <a:t>train_test_split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function from </a:t>
            </a:r>
            <a:r>
              <a:rPr lang="en-US" dirty="0" err="1">
                <a:solidFill>
                  <a:srgbClr val="FFFF00"/>
                </a:solidFill>
              </a:rPr>
              <a:t>sklearn</a:t>
            </a:r>
            <a:r>
              <a:rPr lang="en-US" dirty="0"/>
              <a:t> to split your data. You will end up with four data sets at the end:</a:t>
            </a:r>
          </a:p>
          <a:p>
            <a:r>
              <a:rPr lang="en-US" dirty="0" err="1"/>
              <a:t>x_train</a:t>
            </a:r>
            <a:endParaRPr lang="en-US" dirty="0"/>
          </a:p>
          <a:p>
            <a:r>
              <a:rPr lang="en-US" dirty="0" err="1"/>
              <a:t>x_test</a:t>
            </a:r>
            <a:endParaRPr lang="en-US" dirty="0"/>
          </a:p>
          <a:p>
            <a:r>
              <a:rPr lang="en-US" dirty="0" err="1"/>
              <a:t>y_train</a:t>
            </a:r>
            <a:endParaRPr lang="en-US" dirty="0"/>
          </a:p>
          <a:p>
            <a:r>
              <a:rPr lang="en-US" dirty="0" err="1"/>
              <a:t>y_test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will be one training dataset and one testing dataset each for x and y.</a:t>
            </a:r>
          </a:p>
        </p:txBody>
      </p:sp>
    </p:spTree>
    <p:extLst>
      <p:ext uri="{BB962C8B-B14F-4D97-AF65-F5344CB8AC3E}">
        <p14:creationId xmlns:p14="http://schemas.microsoft.com/office/powerpoint/2010/main" val="218485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0BE1-45B5-7B80-A623-B30F732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2641DB-F0C7-6AD3-5821-AFC35F338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507673"/>
            <a:ext cx="6172200" cy="13824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2AB6B-92FC-AEA3-7BFE-60DF8B281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you run a train test split you run the linear regression model on your training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model has a name of </a:t>
            </a:r>
            <a:r>
              <a:rPr lang="en-US" i="1" dirty="0" err="1">
                <a:solidFill>
                  <a:srgbClr val="FFFF00"/>
                </a:solidFill>
              </a:rPr>
              <a:t>lm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then fit this model to the training data using the </a:t>
            </a:r>
            <a:r>
              <a:rPr lang="en-US" i="1" dirty="0">
                <a:solidFill>
                  <a:srgbClr val="FFFF00"/>
                </a:solidFill>
              </a:rPr>
              <a:t>.fit() </a:t>
            </a:r>
            <a:r>
              <a:rPr lang="en-US" dirty="0"/>
              <a:t>function, specifying the x and y training sets.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get a split back to you, then you know it’s worked ok. Do we have a split?</a:t>
            </a:r>
          </a:p>
        </p:txBody>
      </p:sp>
    </p:spTree>
    <p:extLst>
      <p:ext uri="{BB962C8B-B14F-4D97-AF65-F5344CB8AC3E}">
        <p14:creationId xmlns:p14="http://schemas.microsoft.com/office/powerpoint/2010/main" val="213612016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8"/>
      </a:accent1>
      <a:accent2>
        <a:srgbClr val="B13B87"/>
      </a:accent2>
      <a:accent3>
        <a:srgbClr val="BC4DC3"/>
      </a:accent3>
      <a:accent4>
        <a:srgbClr val="793BB1"/>
      </a:accent4>
      <a:accent5>
        <a:srgbClr val="594DC3"/>
      </a:accent5>
      <a:accent6>
        <a:srgbClr val="3B60B1"/>
      </a:accent6>
      <a:hlink>
        <a:srgbClr val="7354C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AvenirNext LT Pro Medium</vt:lpstr>
      <vt:lpstr>BlockprintVTI</vt:lpstr>
      <vt:lpstr>INTRODUCTION TO MACHINE LEARNING LESSON 1 HANDS ON</vt:lpstr>
      <vt:lpstr>BEFORE WE DO ANYTHING YOU MUST…</vt:lpstr>
      <vt:lpstr>IMPORT YOUR DATASET</vt:lpstr>
      <vt:lpstr>WHAT IS THE ASSIGNMENT???</vt:lpstr>
      <vt:lpstr>LET’S DO SOME DATA WRANGLING</vt:lpstr>
      <vt:lpstr>MORE OF THE DATA WRANGLING</vt:lpstr>
      <vt:lpstr>TRAIN_TEST SPLIT</vt:lpstr>
      <vt:lpstr>MORE OF THE TRAIN TEST SPLIT()</vt:lpstr>
      <vt:lpstr>LINEAR REGRESSION MODEL</vt:lpstr>
      <vt:lpstr>EXAMINE PREDICTIONS</vt:lpstr>
      <vt:lpstr>EXAMINE PREDICTIONS</vt:lpstr>
      <vt:lpstr>ACCURACY SCORE</vt:lpstr>
      <vt:lpstr>EXAMINING ERROR</vt:lpstr>
      <vt:lpstr>EXAMINING ERROR</vt:lpstr>
      <vt:lpstr>EXAMINING ERROR</vt:lpstr>
      <vt:lpstr>CROSS- VALDATION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LESSON 1 HANDS ON</dc:title>
  <dc:creator>Ebone' Smith</dc:creator>
  <cp:lastModifiedBy>Ebone' Smith</cp:lastModifiedBy>
  <cp:revision>1</cp:revision>
  <dcterms:created xsi:type="dcterms:W3CDTF">2022-08-16T21:07:54Z</dcterms:created>
  <dcterms:modified xsi:type="dcterms:W3CDTF">2022-08-16T22:00:41Z</dcterms:modified>
</cp:coreProperties>
</file>