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6559-574C-401B-AA67-D7425D5AF765}" type="datetimeFigureOut">
              <a:rPr lang="es-VE" smtClean="0"/>
              <a:t>30/07/2010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CC3F-E102-4F43-AE56-7C84E951A3B8}" type="slidenum">
              <a:rPr lang="es-VE" smtClean="0"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058u55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1421" y="1523566"/>
            <a:ext cx="5081158" cy="381086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2123728" y="3311879"/>
            <a:ext cx="216024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4733946" y="3311879"/>
            <a:ext cx="216024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2024700"/>
            <a:ext cx="883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endParaRPr lang="es-VE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203848" y="2204864"/>
            <a:ext cx="720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76056" y="2204864"/>
            <a:ext cx="720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Esmitt Ramírez</dc:creator>
  <cp:lastModifiedBy>Esmitt Ramírez</cp:lastModifiedBy>
  <cp:revision>1</cp:revision>
  <dcterms:created xsi:type="dcterms:W3CDTF">2010-07-30T20:14:39Z</dcterms:created>
  <dcterms:modified xsi:type="dcterms:W3CDTF">2010-07-30T20:23:08Z</dcterms:modified>
</cp:coreProperties>
</file>