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6842-2F84-409C-A9D3-CB1D540450B7}" type="datetimeFigureOut">
              <a:rPr lang="es-ES" smtClean="0"/>
              <a:t>25/02/2010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0619-5ABA-44AA-BBCB-BFB5EB4104D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aper-punch.png"/>
          <p:cNvPicPr>
            <a:picLocks noChangeAspect="1"/>
          </p:cNvPicPr>
          <p:nvPr/>
        </p:nvPicPr>
        <p:blipFill>
          <a:blip r:embed="rId2"/>
          <a:srcRect r="30469"/>
          <a:stretch>
            <a:fillRect/>
          </a:stretch>
        </p:blipFill>
        <p:spPr>
          <a:xfrm>
            <a:off x="0" y="1131010"/>
            <a:ext cx="6357950" cy="4595979"/>
          </a:xfrm>
          <a:prstGeom prst="rect">
            <a:avLst/>
          </a:prstGeom>
        </p:spPr>
      </p:pic>
      <p:cxnSp>
        <p:nvCxnSpPr>
          <p:cNvPr id="8" name="7 Conector recto"/>
          <p:cNvCxnSpPr/>
          <p:nvPr/>
        </p:nvCxnSpPr>
        <p:spPr>
          <a:xfrm rot="10800000" flipV="1">
            <a:off x="1643042" y="2814638"/>
            <a:ext cx="1419246" cy="25717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2214546" y="3643314"/>
            <a:ext cx="857256" cy="14287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UCV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Esmitt Ramírez</dc:creator>
  <cp:lastModifiedBy>Esmitt Ramírez</cp:lastModifiedBy>
  <cp:revision>1</cp:revision>
  <dcterms:created xsi:type="dcterms:W3CDTF">2010-02-25T19:59:38Z</dcterms:created>
  <dcterms:modified xsi:type="dcterms:W3CDTF">2010-02-25T20:01:53Z</dcterms:modified>
</cp:coreProperties>
</file>