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0" d="100"/>
          <a:sy n="400" d="100"/>
        </p:scale>
        <p:origin x="6360" y="4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FC44-B5C7-431A-8B97-E45E805F2571}" type="datetimeFigureOut">
              <a:rPr lang="en-US" smtClean="0"/>
              <a:t>2/27/2009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8133-E4BF-4BEB-8A6D-8E790BB4D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FC44-B5C7-431A-8B97-E45E805F2571}" type="datetimeFigureOut">
              <a:rPr lang="en-US" smtClean="0"/>
              <a:t>2/27/2009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8133-E4BF-4BEB-8A6D-8E790BB4D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FC44-B5C7-431A-8B97-E45E805F2571}" type="datetimeFigureOut">
              <a:rPr lang="en-US" smtClean="0"/>
              <a:t>2/27/2009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8133-E4BF-4BEB-8A6D-8E790BB4D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FC44-B5C7-431A-8B97-E45E805F2571}" type="datetimeFigureOut">
              <a:rPr lang="en-US" smtClean="0"/>
              <a:t>2/27/2009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8133-E4BF-4BEB-8A6D-8E790BB4D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FC44-B5C7-431A-8B97-E45E805F2571}" type="datetimeFigureOut">
              <a:rPr lang="en-US" smtClean="0"/>
              <a:t>2/27/2009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8133-E4BF-4BEB-8A6D-8E790BB4D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FC44-B5C7-431A-8B97-E45E805F2571}" type="datetimeFigureOut">
              <a:rPr lang="en-US" smtClean="0"/>
              <a:t>2/27/2009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8133-E4BF-4BEB-8A6D-8E790BB4D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FC44-B5C7-431A-8B97-E45E805F2571}" type="datetimeFigureOut">
              <a:rPr lang="en-US" smtClean="0"/>
              <a:t>2/27/2009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8133-E4BF-4BEB-8A6D-8E790BB4D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FC44-B5C7-431A-8B97-E45E805F2571}" type="datetimeFigureOut">
              <a:rPr lang="en-US" smtClean="0"/>
              <a:t>2/27/2009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8133-E4BF-4BEB-8A6D-8E790BB4D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FC44-B5C7-431A-8B97-E45E805F2571}" type="datetimeFigureOut">
              <a:rPr lang="en-US" smtClean="0"/>
              <a:t>2/27/2009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8133-E4BF-4BEB-8A6D-8E790BB4D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FC44-B5C7-431A-8B97-E45E805F2571}" type="datetimeFigureOut">
              <a:rPr lang="en-US" smtClean="0"/>
              <a:t>2/27/2009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8133-E4BF-4BEB-8A6D-8E790BB4D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FC44-B5C7-431A-8B97-E45E805F2571}" type="datetimeFigureOut">
              <a:rPr lang="en-US" smtClean="0"/>
              <a:t>2/27/2009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8133-E4BF-4BEB-8A6D-8E790BB4D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CFC44-B5C7-431A-8B97-E45E805F2571}" type="datetimeFigureOut">
              <a:rPr lang="en-US" smtClean="0"/>
              <a:t>2/27/2009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8133-E4BF-4BEB-8A6D-8E790BB4D6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 flipV="1">
            <a:off x="3149692" y="2392679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3200400" y="2209800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3352800" y="2209800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3429000" y="2285998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V="1">
            <a:off x="3429000" y="2133599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V="1">
            <a:off x="3429000" y="2057400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V="1">
            <a:off x="3733800" y="1981200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V="1">
            <a:off x="3581400" y="1981200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V="1">
            <a:off x="3276600" y="2209800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flipV="1">
            <a:off x="3505200" y="2057400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V="1">
            <a:off x="3200400" y="2133600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48000" y="2514600"/>
            <a:ext cx="914400" cy="76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628900" y="2095500"/>
            <a:ext cx="762000" cy="76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 flipV="1">
            <a:off x="2809081" y="2240757"/>
            <a:ext cx="762794" cy="6270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 flipH="1" flipV="1">
            <a:off x="3352006" y="2259807"/>
            <a:ext cx="762794" cy="6270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0800000" flipV="1">
            <a:off x="2988470" y="2345530"/>
            <a:ext cx="885825" cy="88107"/>
          </a:xfrm>
          <a:prstGeom prst="line">
            <a:avLst/>
          </a:prstGeom>
          <a:ln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 flipV="1">
            <a:off x="2950370" y="1978818"/>
            <a:ext cx="885825" cy="88107"/>
          </a:xfrm>
          <a:prstGeom prst="line">
            <a:avLst/>
          </a:prstGeom>
          <a:ln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 flipV="1">
            <a:off x="4445092" y="2392679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 flipV="1">
            <a:off x="4495800" y="2209800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 flipV="1">
            <a:off x="4648200" y="2209800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 flipV="1">
            <a:off x="4724400" y="2285998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flipV="1">
            <a:off x="4724400" y="2133599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flipV="1">
            <a:off x="4724400" y="2057400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flipV="1">
            <a:off x="5029200" y="1981200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flipV="1">
            <a:off x="4876800" y="1981200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flipV="1">
            <a:off x="4572000" y="2209800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flipV="1">
            <a:off x="4800600" y="2057400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 flipV="1">
            <a:off x="4495800" y="2133600"/>
            <a:ext cx="5070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9600" y="2062163"/>
            <a:ext cx="878681" cy="52863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16200000" flipV="1">
            <a:off x="4026695" y="2197894"/>
            <a:ext cx="592931" cy="1928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16200000" flipV="1">
            <a:off x="4789885" y="1884759"/>
            <a:ext cx="547688" cy="250032"/>
          </a:xfrm>
          <a:prstGeom prst="line">
            <a:avLst/>
          </a:prstGeom>
          <a:ln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 flipV="1">
            <a:off x="4158854" y="2210990"/>
            <a:ext cx="547688" cy="250032"/>
          </a:xfrm>
          <a:prstGeom prst="line">
            <a:avLst/>
          </a:prstGeom>
          <a:ln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0800000" flipV="1">
            <a:off x="4231483" y="1871662"/>
            <a:ext cx="935830" cy="411955"/>
          </a:xfrm>
          <a:prstGeom prst="line">
            <a:avLst/>
          </a:prstGeom>
          <a:ln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0800000" flipV="1">
            <a:off x="4283871" y="2095500"/>
            <a:ext cx="935830" cy="411955"/>
          </a:xfrm>
          <a:prstGeom prst="line">
            <a:avLst/>
          </a:prstGeom>
          <a:ln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3202781" y="1985963"/>
            <a:ext cx="559594" cy="5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3174206" y="2359819"/>
            <a:ext cx="554832" cy="5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>
            <a:off x="3559969" y="2159798"/>
            <a:ext cx="366716" cy="2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3009900" y="2209800"/>
            <a:ext cx="369098" cy="3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0800000" flipV="1">
            <a:off x="4471989" y="2135979"/>
            <a:ext cx="654845" cy="288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 flipV="1">
            <a:off x="4376739" y="1931193"/>
            <a:ext cx="654845" cy="288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V="1">
            <a:off x="4319589" y="2271712"/>
            <a:ext cx="211932" cy="9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V="1">
            <a:off x="4970861" y="1989536"/>
            <a:ext cx="211931" cy="9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Esmitt Ramirez J.</dc:creator>
  <cp:lastModifiedBy>Esmitt Ramirez J.</cp:lastModifiedBy>
  <cp:revision>21</cp:revision>
  <dcterms:created xsi:type="dcterms:W3CDTF">2009-02-27T16:07:00Z</dcterms:created>
  <dcterms:modified xsi:type="dcterms:W3CDTF">2009-02-27T19:38:52Z</dcterms:modified>
</cp:coreProperties>
</file>