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0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37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18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55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1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5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4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6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5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1530-F883-43D9-8B53-EF732D6FD6CF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29E6-F5F3-4ACF-9A76-48A361199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.com/javiermoreno/pokemon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>
                <a:hlinkClick r:id="rId2"/>
              </a:rPr>
              <a:t>https://slides.com/javiermoreno/pokemon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52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8000A9703F64DB1B0B0F9690848F1" ma:contentTypeVersion="4" ma:contentTypeDescription="Create a new document." ma:contentTypeScope="" ma:versionID="d2df6ef72899cba0149d35d9844d46e9">
  <xsd:schema xmlns:xsd="http://www.w3.org/2001/XMLSchema" xmlns:xs="http://www.w3.org/2001/XMLSchema" xmlns:p="http://schemas.microsoft.com/office/2006/metadata/properties" xmlns:ns2="2b2dfeed-2da1-4ef4-b600-f5543001ef98" xmlns:ns3="d7b89efc-599c-41ef-afcb-e0aecc35db08" targetNamespace="http://schemas.microsoft.com/office/2006/metadata/properties" ma:root="true" ma:fieldsID="bd26b56a73d3522042eb5a8a4a5761ef" ns2:_="" ns3:_="">
    <xsd:import namespace="2b2dfeed-2da1-4ef4-b600-f5543001ef98"/>
    <xsd:import namespace="d7b89efc-599c-41ef-afcb-e0aecc35db0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3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dfeed-2da1-4ef4-b600-f5543001e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89efc-599c-41ef-afcb-e0aecc35db08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60809E-A478-4968-900F-334DF4ECB967}"/>
</file>

<file path=customXml/itemProps2.xml><?xml version="1.0" encoding="utf-8"?>
<ds:datastoreItem xmlns:ds="http://schemas.openxmlformats.org/officeDocument/2006/customXml" ds:itemID="{76E3C52F-BF2D-42E3-82E8-49C1C502DA28}"/>
</file>

<file path=customXml/itemProps3.xml><?xml version="1.0" encoding="utf-8"?>
<ds:datastoreItem xmlns:ds="http://schemas.openxmlformats.org/officeDocument/2006/customXml" ds:itemID="{897A26F7-7C9B-49C0-8CE1-1C22E234943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https://slides.com/javiermoreno/pokemon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https://slides.com/javiermoreno/pokemon</dc:title>
  <dc:creator>Elena Idoate Lacasia</dc:creator>
  <cp:lastModifiedBy>Elena Idoate Lacasia</cp:lastModifiedBy>
  <cp:revision>1</cp:revision>
  <dcterms:created xsi:type="dcterms:W3CDTF">2016-10-03T13:52:46Z</dcterms:created>
  <dcterms:modified xsi:type="dcterms:W3CDTF">2016-10-03T13:52:57Z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0x0101002C38000A9703F64DB1B0B0F9690848F1</vt:lpwstr>
  </property>
</Properties>
</file>