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46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690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56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9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48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22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64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24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71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C52B-15E6-46BB-A4AA-865684CB6FBD}" type="datetimeFigureOut">
              <a:rPr lang="en-US" smtClean="0"/>
              <a:t>10/3/2016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82206-4153-4CEF-BF05-6E823D665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27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om/quique/9bff9409-e656-438c-97a3-60498a26b727/cordova-tool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https://docs.com/quique/9bff9409-e656-438c-97a3-60498a26b727/cordova-tools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419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8000A9703F64DB1B0B0F9690848F1" ma:contentTypeVersion="4" ma:contentTypeDescription="Create a new document." ma:contentTypeScope="" ma:versionID="d2df6ef72899cba0149d35d9844d46e9">
  <xsd:schema xmlns:xsd="http://www.w3.org/2001/XMLSchema" xmlns:xs="http://www.w3.org/2001/XMLSchema" xmlns:p="http://schemas.microsoft.com/office/2006/metadata/properties" xmlns:ns2="2b2dfeed-2da1-4ef4-b600-f5543001ef98" xmlns:ns3="d7b89efc-599c-41ef-afcb-e0aecc35db08" targetNamespace="http://schemas.microsoft.com/office/2006/metadata/properties" ma:root="true" ma:fieldsID="bd26b56a73d3522042eb5a8a4a5761ef" ns2:_="" ns3:_="">
    <xsd:import namespace="2b2dfeed-2da1-4ef4-b600-f5543001ef98"/>
    <xsd:import namespace="d7b89efc-599c-41ef-afcb-e0aecc35db0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3:SharedWithDetails" minOccurs="0"/>
                <xsd:element ref="ns3:LastSharedByUser" minOccurs="0"/>
                <xsd:element ref="ns2:LastSharedBy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89efc-599c-41ef-afcb-e0aecc35db08" elementFormDefault="qualified">
    <xsd:import namespace="http://schemas.microsoft.com/office/2006/documentManagement/types"/>
    <xsd:import namespace="http://schemas.microsoft.com/office/infopath/2007/PartnerControls"/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80B6797-62F6-47F5-98F4-587629B57846}"/>
</file>

<file path=customXml/itemProps2.xml><?xml version="1.0" encoding="utf-8"?>
<ds:datastoreItem xmlns:ds="http://schemas.openxmlformats.org/officeDocument/2006/customXml" ds:itemID="{631F233E-7284-4BF5-8C89-8118137C1EFF}"/>
</file>

<file path=customXml/itemProps3.xml><?xml version="1.0" encoding="utf-8"?>
<ds:datastoreItem xmlns:ds="http://schemas.openxmlformats.org/officeDocument/2006/customXml" ds:itemID="{B4F21912-3788-4790-8D43-36BFFC46030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 Idoate Lacasia</dc:creator>
  <cp:lastModifiedBy>Elena Idoate Lacasia</cp:lastModifiedBy>
  <cp:revision>1</cp:revision>
  <dcterms:created xsi:type="dcterms:W3CDTF">2016-10-03T13:05:09Z</dcterms:created>
  <dcterms:modified xsi:type="dcterms:W3CDTF">2016-10-03T13:05:30Z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0x0101002C38000A9703F64DB1B0B0F9690848F1</vt:lpwstr>
  </property>
</Properties>
</file>