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javiermoreno/pokem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https://slides.com/javiermoreno/pokemon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https://slides.com/javiermoreno/pokemon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https://slides.com/javiermoreno/pokemon</dc:title>
  <dc:creator>Elena Idoate Lacasia</dc:creator>
  <cp:lastModifiedBy>Elena Idoate Lacasia</cp:lastModifiedBy>
  <cp:revision>1</cp:revision>
  <dcterms:created xsi:type="dcterms:W3CDTF">2016-10-03T13:52:46Z</dcterms:created>
  <dcterms:modified xsi:type="dcterms:W3CDTF">2016-10-03T13:52:57Z</dcterms:modified>
</cp:coreProperties>
</file>