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DC52B-15E6-46BB-A4AA-865684CB6FB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2206-4153-4CEF-BF05-6E823D665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4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DC52B-15E6-46BB-A4AA-865684CB6FB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2206-4153-4CEF-BF05-6E823D665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90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DC52B-15E6-46BB-A4AA-865684CB6FB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2206-4153-4CEF-BF05-6E823D665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5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DC52B-15E6-46BB-A4AA-865684CB6FB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2206-4153-4CEF-BF05-6E823D665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90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DC52B-15E6-46BB-A4AA-865684CB6FB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2206-4153-4CEF-BF05-6E823D665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7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DC52B-15E6-46BB-A4AA-865684CB6FB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2206-4153-4CEF-BF05-6E823D665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4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DC52B-15E6-46BB-A4AA-865684CB6FB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2206-4153-4CEF-BF05-6E823D665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2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DC52B-15E6-46BB-A4AA-865684CB6FB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2206-4153-4CEF-BF05-6E823D665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6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DC52B-15E6-46BB-A4AA-865684CB6FB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2206-4153-4CEF-BF05-6E823D665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1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DC52B-15E6-46BB-A4AA-865684CB6FB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2206-4153-4CEF-BF05-6E823D665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2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DC52B-15E6-46BB-A4AA-865684CB6FB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2206-4153-4CEF-BF05-6E823D665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7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DC52B-15E6-46BB-A4AA-865684CB6FB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82206-4153-4CEF-BF05-6E823D665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7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om/quique/9bff9409-e656-438c-97a3-60498a26b727/cordova-tool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https://docs.com/quique/9bff9409-e656-438c-97a3-60498a26b727/cordova-tools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419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Elena Idoate Lacasia</dc:creator>
  <cp:lastModifiedBy>Elena Idoate Lacasia</cp:lastModifiedBy>
  <cp:revision>1</cp:revision>
  <dcterms:created xsi:type="dcterms:W3CDTF">2016-10-03T13:05:09Z</dcterms:created>
  <dcterms:modified xsi:type="dcterms:W3CDTF">2016-10-03T13:05:30Z</dcterms:modified>
</cp:coreProperties>
</file>