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6"/>
  </p:sldMasterIdLst>
  <p:notesMasterIdLst>
    <p:notesMasterId r:id="rId22"/>
  </p:notesMasterIdLst>
  <p:handoutMasterIdLst>
    <p:handoutMasterId r:id="rId23"/>
  </p:handoutMasterIdLst>
  <p:sldIdLst>
    <p:sldId id="256" r:id="rId7"/>
    <p:sldId id="260" r:id="rId8"/>
    <p:sldId id="261" r:id="rId9"/>
    <p:sldId id="268" r:id="rId10"/>
    <p:sldId id="272" r:id="rId11"/>
    <p:sldId id="273" r:id="rId12"/>
    <p:sldId id="259" r:id="rId13"/>
    <p:sldId id="270" r:id="rId14"/>
    <p:sldId id="271" r:id="rId15"/>
    <p:sldId id="264" r:id="rId16"/>
    <p:sldId id="263" r:id="rId17"/>
    <p:sldId id="262" r:id="rId18"/>
    <p:sldId id="269" r:id="rId19"/>
    <p:sldId id="274" r:id="rId20"/>
    <p:sldId id="267" r:id="rId21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>
      <p:ext uri="{19B8F6BF-5375-455C-9EA6-DF929625EA0E}">
        <p15:presenceInfo xmlns:p15="http://schemas.microsoft.com/office/powerpoint/2012/main" userId="S-1-5-21-2127521184-1604012920-1887927527-2598260" providerId="AD"/>
      </p:ext>
    </p:extLst>
  </p:cmAuthor>
  <p:cmAuthor id="3" name="Mary Feil-Jacobs" initials="MF" lastIdx="22" clrIdx="3">
    <p:extLst>
      <p:ext uri="{19B8F6BF-5375-455C-9EA6-DF929625EA0E}">
        <p15:presenceInfo xmlns:p15="http://schemas.microsoft.com/office/powerpoint/2012/main" userId="S-1-5-21-2127521184-1604012920-1887927527-65006" providerId="AD"/>
      </p:ext>
    </p:extLst>
  </p:cmAuthor>
  <p:cmAuthor id="4" name="Author" initials="A" lastIdx="2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217A"/>
    <a:srgbClr val="0A79D2"/>
    <a:srgbClr val="404040"/>
    <a:srgbClr val="EAEAEA"/>
    <a:srgbClr val="00188F"/>
    <a:srgbClr val="00176B"/>
    <a:srgbClr val="E3008C"/>
    <a:srgbClr val="FFB900"/>
    <a:srgbClr val="107C1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68" autoAdjust="0"/>
    <p:restoredTop sz="95455" autoAdjust="0"/>
  </p:normalViewPr>
  <p:slideViewPr>
    <p:cSldViewPr>
      <p:cViewPr varScale="1">
        <p:scale>
          <a:sx n="86" d="100"/>
          <a:sy n="86" d="100"/>
        </p:scale>
        <p:origin x="336" y="78"/>
      </p:cViewPr>
      <p:guideLst/>
    </p:cSldViewPr>
  </p:slideViewPr>
  <p:outlineViewPr>
    <p:cViewPr>
      <p:scale>
        <a:sx n="33" d="100"/>
        <a:sy n="33" d="100"/>
      </p:scale>
      <p:origin x="0" y="-8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3156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commentAuthors" Target="commentAuthors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Relationship Id="rId6" Type="http://schemas.openxmlformats.org/officeDocument/2006/relationships/image" Target="../media/image24.jpeg"/><Relationship Id="rId11" Type="http://schemas.openxmlformats.org/officeDocument/2006/relationships/image" Target="../media/image29.png"/><Relationship Id="rId5" Type="http://schemas.openxmlformats.org/officeDocument/2006/relationships/image" Target="../media/image23.jpeg"/><Relationship Id="rId10" Type="http://schemas.openxmlformats.org/officeDocument/2006/relationships/image" Target="../media/image28.jpe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Build 2015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2/2/2016 5:29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>
                <a:latin typeface="Segoe UI" pitchFamily="34" charset="0"/>
              </a:rPr>
              <a:t>Build 2015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2015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2/2/2016 5:29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slideMaster" Target="../slideMasters/slideMaster1.xml"/><Relationship Id="rId1" Type="http://schemas.openxmlformats.org/officeDocument/2006/relationships/customXml" Target="../../customXml/item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5335"/>
            <a:ext cx="2647551" cy="1186652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" y="2842980"/>
            <a:ext cx="1243647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660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dotNet</a:t>
            </a:r>
            <a:r>
              <a:rPr kumimoji="0" lang="es-ES" altLang="es-ES" sz="660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Spain Conference 2016</a:t>
            </a:r>
            <a:endParaRPr kumimoji="0" lang="es-ES" altLang="es-E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51010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blue)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9" y="1212850"/>
            <a:ext cx="11887200" cy="2092881"/>
          </a:xfrm>
        </p:spPr>
        <p:txBody>
          <a:bodyPr>
            <a:spAutoFit/>
          </a:bodyPr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  <a:lvl2pPr marL="342834" indent="0">
              <a:buNone/>
              <a:defRPr>
                <a:solidFill>
                  <a:schemeClr val="bg1"/>
                </a:solidFill>
              </a:defRPr>
            </a:lvl2pPr>
            <a:lvl3pPr marL="571390" indent="0">
              <a:buNone/>
              <a:defRPr>
                <a:solidFill>
                  <a:schemeClr val="bg1"/>
                </a:solidFill>
              </a:defRPr>
            </a:lvl3pPr>
            <a:lvl4pPr marL="799946" indent="0">
              <a:buNone/>
              <a:defRPr>
                <a:solidFill>
                  <a:schemeClr val="bg1"/>
                </a:solidFill>
              </a:defRPr>
            </a:lvl4pPr>
            <a:lvl5pPr marL="1028503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Section1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8250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9" y="1212850"/>
            <a:ext cx="11887200" cy="2160591"/>
          </a:xfrm>
        </p:spPr>
        <p:txBody>
          <a:bodyPr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342834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39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99946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50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800" b="0" kern="1200" cap="none" spc="-102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Section1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27060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7005" y="1363662"/>
            <a:ext cx="5486399" cy="196964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599">
                <a:solidFill>
                  <a:srgbClr val="67217A"/>
                </a:soli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6677804" y="1363662"/>
            <a:ext cx="5486399" cy="196964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599">
                <a:solidFill>
                  <a:srgbClr val="67217A"/>
                </a:solidFill>
              </a:defRPr>
            </a:lvl1pPr>
            <a:lvl2pPr marL="0" indent="0">
              <a:buNone/>
              <a:defRPr sz="2000"/>
            </a:lvl2pPr>
            <a:lvl3pPr marL="231730" indent="0">
              <a:buNone/>
              <a:tabLst/>
              <a:defRPr sz="2000"/>
            </a:lvl3pPr>
            <a:lvl4pPr marL="460287" indent="0">
              <a:buNone/>
              <a:defRPr/>
            </a:lvl4pPr>
            <a:lvl5pPr marL="685669" indent="0">
              <a:buNone/>
              <a:tabLst/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83447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/>
              <a:t>First level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 dirty="0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dirty="0"/>
              <a:t>Code section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93682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558164" y="4928841"/>
            <a:ext cx="4501997" cy="473422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Evaluation URL</a:t>
            </a: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047036" y="1236304"/>
            <a:ext cx="3524251" cy="352425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QR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274700" y="2142840"/>
            <a:ext cx="7010335" cy="885751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Q&amp;A</a:t>
            </a:r>
            <a:endParaRPr lang="es-ES" sz="5400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1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81818"/>
            <a:ext cx="7010335" cy="1191844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Role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5335"/>
            <a:ext cx="2647551" cy="1186652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558164" y="4928841"/>
            <a:ext cx="4501997" cy="473422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Evaluation URL</a:t>
            </a:r>
          </a:p>
        </p:txBody>
      </p:sp>
      <p:sp>
        <p:nvSpPr>
          <p:cNvPr id="13" name="Title 1"/>
          <p:cNvSpPr txBox="1">
            <a:spLocks/>
          </p:cNvSpPr>
          <p:nvPr userDrawn="1"/>
        </p:nvSpPr>
        <p:spPr>
          <a:xfrm>
            <a:off x="274701" y="2998429"/>
            <a:ext cx="7010335" cy="983389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s-ES" sz="2800" dirty="0"/>
              <a:t>No olvides realizar la encuesta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>
          <a:xfrm>
            <a:off x="8047036" y="1236304"/>
            <a:ext cx="3524251" cy="3524250"/>
          </a:xfr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QR </a:t>
            </a:r>
            <a:r>
              <a:rPr lang="es-ES" dirty="0" err="1"/>
              <a:t>Code</a:t>
            </a:r>
            <a:endParaRPr lang="es-ES" dirty="0"/>
          </a:p>
        </p:txBody>
      </p:sp>
      <p:sp>
        <p:nvSpPr>
          <p:cNvPr id="12" name="Title 1"/>
          <p:cNvSpPr txBox="1">
            <a:spLocks/>
          </p:cNvSpPr>
          <p:nvPr userDrawn="1"/>
        </p:nvSpPr>
        <p:spPr>
          <a:xfrm>
            <a:off x="274700" y="2142840"/>
            <a:ext cx="7010335" cy="885751"/>
          </a:xfrm>
          <a:prstGeom prst="rect">
            <a:avLst/>
          </a:prstGeom>
          <a:noFill/>
        </p:spPr>
        <p:txBody>
          <a:bodyPr vert="horz" wrap="square" lIns="146304" tIns="91440" rIns="146304" bIns="91440" rtlCol="0" anchor="t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sz="5400" dirty="0"/>
              <a:t>¡Gracias!</a:t>
            </a:r>
            <a:endParaRPr lang="es-ES" sz="5400" dirty="0"/>
          </a:p>
        </p:txBody>
      </p:sp>
      <p:sp>
        <p:nvSpPr>
          <p:cNvPr id="9" name="Rectangle 8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7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2015 Microsoft Corporation. All rights reserved. 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232" y="3147122"/>
            <a:ext cx="3291840" cy="701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240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83628" y="1668463"/>
            <a:ext cx="8778210" cy="5029200"/>
          </a:xfrm>
        </p:spPr>
        <p:txBody>
          <a:bodyPr wrap="square">
            <a:noAutofit/>
          </a:bodyPr>
          <a:lstStyle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0" indent="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2484346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74825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83148" y="1668463"/>
            <a:ext cx="2743200" cy="5029200"/>
          </a:xfrm>
        </p:spPr>
        <p:txBody>
          <a:bodyPr>
            <a:noAutofit/>
          </a:bodyPr>
          <a:lstStyle>
            <a:lvl1pPr marL="342900" indent="-342900">
              <a:buNone/>
              <a:defRPr kumimoji="0" lang="en-US" sz="2400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16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39037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2" y="3981818"/>
            <a:ext cx="7010335" cy="1191844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Role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70103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5335"/>
            <a:ext cx="2647551" cy="118665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08837" y="677862"/>
            <a:ext cx="4650719" cy="5276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4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wrap="square" lIns="182880" tIns="146304" rIns="182880" bIns="146304" anchor="ctr">
            <a:no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spcAft>
                <a:spcPts val="1632"/>
              </a:spcAft>
              <a:buNone/>
              <a:defRPr lang="en-US" sz="3600" kern="1200" dirty="0" smtClean="0">
                <a:gradFill>
                  <a:gsLst>
                    <a:gs pos="28302">
                      <a:schemeClr val="tx1">
                        <a:lumMod val="75000"/>
                        <a:lumOff val="25000"/>
                      </a:schemeClr>
                    </a:gs>
                    <a:gs pos="67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2pPr>
            <a:lvl3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3pPr>
            <a:lvl4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4pPr>
            <a:lvl5pPr>
              <a:lnSpc>
                <a:spcPct val="100000"/>
              </a:lnSpc>
              <a:spcBef>
                <a:spcPts val="816"/>
              </a:spcBef>
              <a:defRPr sz="1900">
                <a:solidFill>
                  <a:srgbClr val="FFFFFF"/>
                </a:solidFill>
              </a:defRPr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3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628718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None/>
              <a:defRPr lang="en-US" sz="3600" kern="1200" dirty="0" smtClean="0">
                <a:gradFill>
                  <a:gsLst>
                    <a:gs pos="8491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1632"/>
              </a:spcAft>
            </a:pPr>
            <a:r>
              <a:rPr lang="en-US"/>
              <a:t>Edit Master text styles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274641" y="296864"/>
            <a:ext cx="11887199" cy="914400"/>
          </a:xfrm>
        </p:spPr>
        <p:txBody>
          <a:bodyPr vert="horz" lIns="182880" tIns="146304" rIns="182880" bIns="146304" rtlCol="0" anchor="t">
            <a:noAutofit/>
          </a:bodyPr>
          <a:lstStyle>
            <a:lvl1pPr marL="0" indent="0"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0" kern="1200" cap="none" spc="-102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74638" y="1537564"/>
            <a:ext cx="3931941" cy="3919398"/>
          </a:xfrm>
          <a:custGeom>
            <a:avLst/>
            <a:gdLst>
              <a:gd name="connsiteX0" fmla="*/ 0 w 2431552"/>
              <a:gd name="connsiteY0" fmla="*/ 0 h 576072"/>
              <a:gd name="connsiteX1" fmla="*/ 2431552 w 2431552"/>
              <a:gd name="connsiteY1" fmla="*/ 0 h 576072"/>
              <a:gd name="connsiteX2" fmla="*/ 2431552 w 2431552"/>
              <a:gd name="connsiteY2" fmla="*/ 576072 h 576072"/>
              <a:gd name="connsiteX3" fmla="*/ 0 w 2431552"/>
              <a:gd name="connsiteY3" fmla="*/ 576072 h 576072"/>
              <a:gd name="connsiteX4" fmla="*/ 0 w 2431552"/>
              <a:gd name="connsiteY4" fmla="*/ 0 h 576072"/>
              <a:gd name="connsiteX0" fmla="*/ 0 w 2610228"/>
              <a:gd name="connsiteY0" fmla="*/ 704193 h 1280265"/>
              <a:gd name="connsiteX1" fmla="*/ 2610228 w 2610228"/>
              <a:gd name="connsiteY1" fmla="*/ 0 h 1280265"/>
              <a:gd name="connsiteX2" fmla="*/ 2431552 w 2610228"/>
              <a:gd name="connsiteY2" fmla="*/ 1280265 h 1280265"/>
              <a:gd name="connsiteX3" fmla="*/ 0 w 2610228"/>
              <a:gd name="connsiteY3" fmla="*/ 1280265 h 1280265"/>
              <a:gd name="connsiteX4" fmla="*/ 0 w 2610228"/>
              <a:gd name="connsiteY4" fmla="*/ 704193 h 1280265"/>
              <a:gd name="connsiteX0" fmla="*/ 0 w 2620739"/>
              <a:gd name="connsiteY0" fmla="*/ 704193 h 2037009"/>
              <a:gd name="connsiteX1" fmla="*/ 2610228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620739"/>
              <a:gd name="connsiteY0" fmla="*/ 483476 h 1816292"/>
              <a:gd name="connsiteX1" fmla="*/ 2389511 w 2620739"/>
              <a:gd name="connsiteY1" fmla="*/ 0 h 1816292"/>
              <a:gd name="connsiteX2" fmla="*/ 2620739 w 2620739"/>
              <a:gd name="connsiteY2" fmla="*/ 1816292 h 1816292"/>
              <a:gd name="connsiteX3" fmla="*/ 0 w 2620739"/>
              <a:gd name="connsiteY3" fmla="*/ 1059548 h 1816292"/>
              <a:gd name="connsiteX4" fmla="*/ 0 w 2620739"/>
              <a:gd name="connsiteY4" fmla="*/ 483476 h 1816292"/>
              <a:gd name="connsiteX0" fmla="*/ 0 w 2620739"/>
              <a:gd name="connsiteY0" fmla="*/ 704193 h 2037009"/>
              <a:gd name="connsiteX1" fmla="*/ 2589207 w 2620739"/>
              <a:gd name="connsiteY1" fmla="*/ 0 h 2037009"/>
              <a:gd name="connsiteX2" fmla="*/ 2620739 w 2620739"/>
              <a:gd name="connsiteY2" fmla="*/ 2037009 h 2037009"/>
              <a:gd name="connsiteX3" fmla="*/ 0 w 2620739"/>
              <a:gd name="connsiteY3" fmla="*/ 1280265 h 2037009"/>
              <a:gd name="connsiteX4" fmla="*/ 0 w 2620739"/>
              <a:gd name="connsiteY4" fmla="*/ 704193 h 2037009"/>
              <a:gd name="connsiteX0" fmla="*/ 0 w 2862477"/>
              <a:gd name="connsiteY0" fmla="*/ 0 h 2425892"/>
              <a:gd name="connsiteX1" fmla="*/ 2830945 w 2862477"/>
              <a:gd name="connsiteY1" fmla="*/ 388883 h 2425892"/>
              <a:gd name="connsiteX2" fmla="*/ 2862477 w 2862477"/>
              <a:gd name="connsiteY2" fmla="*/ 2425892 h 2425892"/>
              <a:gd name="connsiteX3" fmla="*/ 241738 w 2862477"/>
              <a:gd name="connsiteY3" fmla="*/ 1669148 h 2425892"/>
              <a:gd name="connsiteX4" fmla="*/ 0 w 2862477"/>
              <a:gd name="connsiteY4" fmla="*/ 0 h 2425892"/>
              <a:gd name="connsiteX0" fmla="*/ 0 w 2862477"/>
              <a:gd name="connsiteY0" fmla="*/ 0 h 2804265"/>
              <a:gd name="connsiteX1" fmla="*/ 2830945 w 2862477"/>
              <a:gd name="connsiteY1" fmla="*/ 388883 h 2804265"/>
              <a:gd name="connsiteX2" fmla="*/ 2862477 w 2862477"/>
              <a:gd name="connsiteY2" fmla="*/ 2425892 h 2804265"/>
              <a:gd name="connsiteX3" fmla="*/ 21021 w 2862477"/>
              <a:gd name="connsiteY3" fmla="*/ 2804265 h 2804265"/>
              <a:gd name="connsiteX4" fmla="*/ 0 w 2862477"/>
              <a:gd name="connsiteY4" fmla="*/ 0 h 2804265"/>
              <a:gd name="connsiteX0" fmla="*/ 0 w 2967580"/>
              <a:gd name="connsiteY0" fmla="*/ 0 h 2961920"/>
              <a:gd name="connsiteX1" fmla="*/ 2936048 w 2967580"/>
              <a:gd name="connsiteY1" fmla="*/ 546538 h 2961920"/>
              <a:gd name="connsiteX2" fmla="*/ 2967580 w 2967580"/>
              <a:gd name="connsiteY2" fmla="*/ 2583547 h 2961920"/>
              <a:gd name="connsiteX3" fmla="*/ 126124 w 2967580"/>
              <a:gd name="connsiteY3" fmla="*/ 2961920 h 2961920"/>
              <a:gd name="connsiteX4" fmla="*/ 0 w 2967580"/>
              <a:gd name="connsiteY4" fmla="*/ 0 h 2961920"/>
              <a:gd name="connsiteX0" fmla="*/ 10511 w 2841456"/>
              <a:gd name="connsiteY0" fmla="*/ 0 h 2814775"/>
              <a:gd name="connsiteX1" fmla="*/ 2809924 w 2841456"/>
              <a:gd name="connsiteY1" fmla="*/ 399393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10511 w 2845941"/>
              <a:gd name="connsiteY0" fmla="*/ 0 h 2814775"/>
              <a:gd name="connsiteX1" fmla="*/ 2842437 w 2845941"/>
              <a:gd name="connsiteY1" fmla="*/ 415742 h 2814775"/>
              <a:gd name="connsiteX2" fmla="*/ 2841456 w 2845941"/>
              <a:gd name="connsiteY2" fmla="*/ 2436402 h 2814775"/>
              <a:gd name="connsiteX3" fmla="*/ 0 w 2845941"/>
              <a:gd name="connsiteY3" fmla="*/ 2814775 h 2814775"/>
              <a:gd name="connsiteX4" fmla="*/ 10511 w 2845941"/>
              <a:gd name="connsiteY4" fmla="*/ 0 h 2814775"/>
              <a:gd name="connsiteX0" fmla="*/ 10511 w 2841456"/>
              <a:gd name="connsiteY0" fmla="*/ 0 h 2814775"/>
              <a:gd name="connsiteX1" fmla="*/ 2834309 w 2841456"/>
              <a:gd name="connsiteY1" fmla="*/ 391219 h 2814775"/>
              <a:gd name="connsiteX2" fmla="*/ 2841456 w 2841456"/>
              <a:gd name="connsiteY2" fmla="*/ 2436402 h 2814775"/>
              <a:gd name="connsiteX3" fmla="*/ 0 w 2841456"/>
              <a:gd name="connsiteY3" fmla="*/ 2814775 h 2814775"/>
              <a:gd name="connsiteX4" fmla="*/ 10511 w 2841456"/>
              <a:gd name="connsiteY4" fmla="*/ 0 h 2814775"/>
              <a:gd name="connsiteX0" fmla="*/ 3504 w 2834449"/>
              <a:gd name="connsiteY0" fmla="*/ 0 h 2847473"/>
              <a:gd name="connsiteX1" fmla="*/ 2827302 w 2834449"/>
              <a:gd name="connsiteY1" fmla="*/ 391219 h 2847473"/>
              <a:gd name="connsiteX2" fmla="*/ 2834449 w 2834449"/>
              <a:gd name="connsiteY2" fmla="*/ 2436402 h 2847473"/>
              <a:gd name="connsiteX3" fmla="*/ 1122 w 2834449"/>
              <a:gd name="connsiteY3" fmla="*/ 2847473 h 2847473"/>
              <a:gd name="connsiteX4" fmla="*/ 3504 w 2834449"/>
              <a:gd name="connsiteY4" fmla="*/ 0 h 2847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34449" h="2847473">
                <a:moveTo>
                  <a:pt x="3504" y="0"/>
                </a:moveTo>
                <a:lnTo>
                  <a:pt x="2827302" y="391219"/>
                </a:lnTo>
                <a:cubicBezTo>
                  <a:pt x="2830806" y="1070222"/>
                  <a:pt x="2830945" y="1757399"/>
                  <a:pt x="2834449" y="2436402"/>
                </a:cubicBezTo>
                <a:lnTo>
                  <a:pt x="1122" y="2847473"/>
                </a:lnTo>
                <a:cubicBezTo>
                  <a:pt x="4626" y="1909215"/>
                  <a:pt x="0" y="938258"/>
                  <a:pt x="350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vert="horz" wrap="square" lIns="182880" tIns="146304" rIns="182880" bIns="146304" numCol="1" anchor="ctr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95000"/>
              </a:lnSpc>
              <a:defRPr lang="en-US" sz="4000" kern="1200" dirty="0" smtClean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Light"/>
                <a:ea typeface="ＭＳ Ｐゴシック" charset="0"/>
                <a:cs typeface="Segoe UI Light"/>
              </a:defRPr>
            </a:lvl1pPr>
          </a:lstStyle>
          <a:p>
            <a:pPr marL="0" lvl="0" indent="0" algn="l" defTabSz="1243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928033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hape &amp; Color Background w/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846638" y="3040063"/>
            <a:ext cx="7315203" cy="914400"/>
          </a:xfrm>
        </p:spPr>
        <p:txBody>
          <a:bodyPr vert="horz" wrap="square" lIns="182880" tIns="146304" rIns="182880" bIns="146304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3600" kern="1200" dirty="0" smtClean="0">
                <a:gradFill>
                  <a:gsLst>
                    <a:gs pos="1299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166" rtl="0" eaLnBrk="1" latinLnBrk="0" hangingPunct="1">
              <a:spcBef>
                <a:spcPct val="200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274638" y="1535875"/>
            <a:ext cx="3931920" cy="392277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lIns="182880" tIns="146304" rIns="182880" bIns="146304" anchor="ctr" anchorCtr="1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none" lIns="182880" tIns="146304" rIns="182880" bIns="146304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744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>
        <p15:guide id="1" orient="horz" pos="2203">
          <p15:clr>
            <a:srgbClr val="FBAE40"/>
          </p15:clr>
        </p15:guide>
        <p15:guide id="2" pos="3053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1534779"/>
          </a:xfrm>
        </p:spPr>
        <p:txBody>
          <a:bodyPr>
            <a:spAutoFit/>
          </a:bodyPr>
          <a:lstStyle>
            <a:lvl1pPr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84200" indent="-2413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71441" indent="-342900">
              <a:defRPr lang="en-US" sz="2400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Edit Master text styles</a:t>
            </a:r>
          </a:p>
          <a:p>
            <a:pPr marL="0" lvl="1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166" rtl="0" eaLnBrk="1" latinLnBrk="0" hangingPunct="1">
              <a:spcBef>
                <a:spcPct val="20000"/>
              </a:spcBef>
              <a:spcAft>
                <a:spcPts val="816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44600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Shapes &amp;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274638" y="2307518"/>
            <a:ext cx="1563194" cy="3232996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9" y="0"/>
                </a:moveTo>
                <a:lnTo>
                  <a:pt x="10000" y="2854"/>
                </a:lnTo>
                <a:cubicBezTo>
                  <a:pt x="9998" y="7335"/>
                  <a:pt x="9970" y="2648"/>
                  <a:pt x="9969" y="7131"/>
                </a:cubicBezTo>
                <a:cubicBezTo>
                  <a:pt x="9964" y="7082"/>
                  <a:pt x="-38" y="10005"/>
                  <a:pt x="0" y="10000"/>
                </a:cubicBezTo>
                <a:cubicBezTo>
                  <a:pt x="6" y="580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18"/>
          </p:nvPr>
        </p:nvSpPr>
        <p:spPr>
          <a:xfrm>
            <a:off x="4745014" y="2301239"/>
            <a:ext cx="3232905" cy="3245549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58" h="10000">
                <a:moveTo>
                  <a:pt x="9" y="0"/>
                </a:moveTo>
                <a:lnTo>
                  <a:pt x="10057" y="1452"/>
                </a:lnTo>
                <a:cubicBezTo>
                  <a:pt x="10063" y="3834"/>
                  <a:pt x="10048" y="6197"/>
                  <a:pt x="10054" y="8579"/>
                </a:cubicBezTo>
                <a:lnTo>
                  <a:pt x="0" y="10000"/>
                </a:lnTo>
                <a:cubicBezTo>
                  <a:pt x="6" y="6667"/>
                  <a:pt x="3" y="3333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8258122" y="2302035"/>
            <a:ext cx="3903716" cy="32439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54"/>
              <a:gd name="connsiteY0" fmla="*/ 0 h 10000"/>
              <a:gd name="connsiteX1" fmla="*/ 10046 w 10054"/>
              <a:gd name="connsiteY1" fmla="*/ 693 h 10000"/>
              <a:gd name="connsiteX2" fmla="*/ 10054 w 10054"/>
              <a:gd name="connsiteY2" fmla="*/ 8579 h 10000"/>
              <a:gd name="connsiteX3" fmla="*/ 0 w 10054"/>
              <a:gd name="connsiteY3" fmla="*/ 10000 h 10000"/>
              <a:gd name="connsiteX4" fmla="*/ 9 w 10054"/>
              <a:gd name="connsiteY4" fmla="*/ 0 h 10000"/>
              <a:gd name="connsiteX0" fmla="*/ 9 w 10047"/>
              <a:gd name="connsiteY0" fmla="*/ 0 h 10000"/>
              <a:gd name="connsiteX1" fmla="*/ 10046 w 10047"/>
              <a:gd name="connsiteY1" fmla="*/ 693 h 10000"/>
              <a:gd name="connsiteX2" fmla="*/ 10043 w 10047"/>
              <a:gd name="connsiteY2" fmla="*/ 9284 h 10000"/>
              <a:gd name="connsiteX3" fmla="*/ 0 w 10047"/>
              <a:gd name="connsiteY3" fmla="*/ 10000 h 10000"/>
              <a:gd name="connsiteX4" fmla="*/ 9 w 1004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7" h="10000">
                <a:moveTo>
                  <a:pt x="9" y="0"/>
                </a:moveTo>
                <a:cubicBezTo>
                  <a:pt x="-9" y="5"/>
                  <a:pt x="5027" y="346"/>
                  <a:pt x="10046" y="693"/>
                </a:cubicBezTo>
                <a:cubicBezTo>
                  <a:pt x="10052" y="3075"/>
                  <a:pt x="10037" y="6902"/>
                  <a:pt x="10043" y="9284"/>
                </a:cubicBezTo>
                <a:lnTo>
                  <a:pt x="0" y="10000"/>
                </a:lnTo>
                <a:cubicBezTo>
                  <a:pt x="6" y="6667"/>
                  <a:pt x="4" y="5000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2118039" y="2301050"/>
            <a:ext cx="2346769" cy="3245927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000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8574 w 10000"/>
              <a:gd name="connsiteY2" fmla="*/ 10000 h 10000"/>
              <a:gd name="connsiteX3" fmla="*/ 200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28"/>
              <a:gd name="connsiteX1" fmla="*/ 10000 w 10000"/>
              <a:gd name="connsiteY1" fmla="*/ 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00"/>
              <a:gd name="connsiteY0" fmla="*/ 0 h 10028"/>
              <a:gd name="connsiteX1" fmla="*/ 10000 w 10000"/>
              <a:gd name="connsiteY1" fmla="*/ 1460 h 10028"/>
              <a:gd name="connsiteX2" fmla="*/ 8574 w 10000"/>
              <a:gd name="connsiteY2" fmla="*/ 10000 h 10028"/>
              <a:gd name="connsiteX3" fmla="*/ 1399 w 10000"/>
              <a:gd name="connsiteY3" fmla="*/ 10028 h 10028"/>
              <a:gd name="connsiteX4" fmla="*/ 0 w 10000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399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60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418"/>
              <a:gd name="connsiteY0" fmla="*/ 0 h 10028"/>
              <a:gd name="connsiteX1" fmla="*/ 10411 w 10418"/>
              <a:gd name="connsiteY1" fmla="*/ 992 h 10028"/>
              <a:gd name="connsiteX2" fmla="*/ 10022 w 10418"/>
              <a:gd name="connsiteY2" fmla="*/ 8623 h 10028"/>
              <a:gd name="connsiteX3" fmla="*/ 115 w 10418"/>
              <a:gd name="connsiteY3" fmla="*/ 10028 h 10028"/>
              <a:gd name="connsiteX4" fmla="*/ 0 w 10418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115 w 10022"/>
              <a:gd name="connsiteY3" fmla="*/ 10028 h 10028"/>
              <a:gd name="connsiteX4" fmla="*/ 0 w 10022"/>
              <a:gd name="connsiteY4" fmla="*/ 0 h 10028"/>
              <a:gd name="connsiteX0" fmla="*/ 0 w 10022"/>
              <a:gd name="connsiteY0" fmla="*/ 0 h 10028"/>
              <a:gd name="connsiteX1" fmla="*/ 10000 w 10022"/>
              <a:gd name="connsiteY1" fmla="*/ 1405 h 10028"/>
              <a:gd name="connsiteX2" fmla="*/ 10022 w 10022"/>
              <a:gd name="connsiteY2" fmla="*/ 8623 h 10028"/>
              <a:gd name="connsiteX3" fmla="*/ 38 w 10022"/>
              <a:gd name="connsiteY3" fmla="*/ 10028 h 10028"/>
              <a:gd name="connsiteX4" fmla="*/ 0 w 10022"/>
              <a:gd name="connsiteY4" fmla="*/ 0 h 10028"/>
              <a:gd name="connsiteX0" fmla="*/ 1 w 9997"/>
              <a:gd name="connsiteY0" fmla="*/ 0 h 10028"/>
              <a:gd name="connsiteX1" fmla="*/ 9975 w 9997"/>
              <a:gd name="connsiteY1" fmla="*/ 1405 h 10028"/>
              <a:gd name="connsiteX2" fmla="*/ 9997 w 9997"/>
              <a:gd name="connsiteY2" fmla="*/ 8623 h 10028"/>
              <a:gd name="connsiteX3" fmla="*/ 13 w 9997"/>
              <a:gd name="connsiteY3" fmla="*/ 10028 h 10028"/>
              <a:gd name="connsiteX4" fmla="*/ 1 w 9997"/>
              <a:gd name="connsiteY4" fmla="*/ 0 h 10028"/>
              <a:gd name="connsiteX0" fmla="*/ 1 w 10029"/>
              <a:gd name="connsiteY0" fmla="*/ 0 h 10000"/>
              <a:gd name="connsiteX1" fmla="*/ 10029 w 10029"/>
              <a:gd name="connsiteY1" fmla="*/ 1452 h 10000"/>
              <a:gd name="connsiteX2" fmla="*/ 10000 w 10029"/>
              <a:gd name="connsiteY2" fmla="*/ 8599 h 10000"/>
              <a:gd name="connsiteX3" fmla="*/ 13 w 10029"/>
              <a:gd name="connsiteY3" fmla="*/ 10000 h 10000"/>
              <a:gd name="connsiteX4" fmla="*/ 1 w 10029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5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77"/>
              <a:gd name="connsiteY0" fmla="*/ 0 h 10000"/>
              <a:gd name="connsiteX1" fmla="*/ 10029 w 10077"/>
              <a:gd name="connsiteY1" fmla="*/ 1442 h 10000"/>
              <a:gd name="connsiteX2" fmla="*/ 10077 w 10077"/>
              <a:gd name="connsiteY2" fmla="*/ 8599 h 10000"/>
              <a:gd name="connsiteX3" fmla="*/ 13 w 10077"/>
              <a:gd name="connsiteY3" fmla="*/ 10000 h 10000"/>
              <a:gd name="connsiteX4" fmla="*/ 1 w 10077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46"/>
              <a:gd name="connsiteY0" fmla="*/ 0 h 10000"/>
              <a:gd name="connsiteX1" fmla="*/ 10029 w 10046"/>
              <a:gd name="connsiteY1" fmla="*/ 1442 h 10000"/>
              <a:gd name="connsiteX2" fmla="*/ 10046 w 10046"/>
              <a:gd name="connsiteY2" fmla="*/ 8589 h 10000"/>
              <a:gd name="connsiteX3" fmla="*/ 13 w 10046"/>
              <a:gd name="connsiteY3" fmla="*/ 10000 h 10000"/>
              <a:gd name="connsiteX4" fmla="*/ 1 w 1004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36"/>
              <a:gd name="connsiteY0" fmla="*/ 0 h 10000"/>
              <a:gd name="connsiteX1" fmla="*/ 10029 w 10036"/>
              <a:gd name="connsiteY1" fmla="*/ 1442 h 10000"/>
              <a:gd name="connsiteX2" fmla="*/ 10036 w 10036"/>
              <a:gd name="connsiteY2" fmla="*/ 8579 h 10000"/>
              <a:gd name="connsiteX3" fmla="*/ 13 w 10036"/>
              <a:gd name="connsiteY3" fmla="*/ 10000 h 10000"/>
              <a:gd name="connsiteX4" fmla="*/ 1 w 10036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4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1 w 10040"/>
              <a:gd name="connsiteY0" fmla="*/ 0 h 10000"/>
              <a:gd name="connsiteX1" fmla="*/ 10039 w 10040"/>
              <a:gd name="connsiteY1" fmla="*/ 1452 h 10000"/>
              <a:gd name="connsiteX2" fmla="*/ 10036 w 10040"/>
              <a:gd name="connsiteY2" fmla="*/ 8579 h 10000"/>
              <a:gd name="connsiteX3" fmla="*/ 13 w 10040"/>
              <a:gd name="connsiteY3" fmla="*/ 10000 h 10000"/>
              <a:gd name="connsiteX4" fmla="*/ 1 w 10040"/>
              <a:gd name="connsiteY4" fmla="*/ 0 h 10000"/>
              <a:gd name="connsiteX0" fmla="*/ 28 w 10067"/>
              <a:gd name="connsiteY0" fmla="*/ 0 h 10000"/>
              <a:gd name="connsiteX1" fmla="*/ 10066 w 10067"/>
              <a:gd name="connsiteY1" fmla="*/ 1452 h 10000"/>
              <a:gd name="connsiteX2" fmla="*/ 10063 w 10067"/>
              <a:gd name="connsiteY2" fmla="*/ 8579 h 10000"/>
              <a:gd name="connsiteX3" fmla="*/ 9 w 10067"/>
              <a:gd name="connsiteY3" fmla="*/ 10000 h 10000"/>
              <a:gd name="connsiteX4" fmla="*/ 28 w 10067"/>
              <a:gd name="connsiteY4" fmla="*/ 0 h 10000"/>
              <a:gd name="connsiteX0" fmla="*/ 1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19 w 10058"/>
              <a:gd name="connsiteY4" fmla="*/ 0 h 10000"/>
              <a:gd name="connsiteX0" fmla="*/ 9 w 10058"/>
              <a:gd name="connsiteY0" fmla="*/ 0 h 10000"/>
              <a:gd name="connsiteX1" fmla="*/ 10057 w 10058"/>
              <a:gd name="connsiteY1" fmla="*/ 1452 h 10000"/>
              <a:gd name="connsiteX2" fmla="*/ 10054 w 10058"/>
              <a:gd name="connsiteY2" fmla="*/ 8579 h 10000"/>
              <a:gd name="connsiteX3" fmla="*/ 0 w 10058"/>
              <a:gd name="connsiteY3" fmla="*/ 10000 h 10000"/>
              <a:gd name="connsiteX4" fmla="*/ 9 w 10058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8579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10000"/>
              <a:gd name="connsiteX1" fmla="*/ 10057 w 10057"/>
              <a:gd name="connsiteY1" fmla="*/ 1452 h 10000"/>
              <a:gd name="connsiteX2" fmla="*/ 10054 w 10057"/>
              <a:gd name="connsiteY2" fmla="*/ 5606 h 10000"/>
              <a:gd name="connsiteX3" fmla="*/ 0 w 10057"/>
              <a:gd name="connsiteY3" fmla="*/ 10000 h 10000"/>
              <a:gd name="connsiteX4" fmla="*/ 9 w 10057"/>
              <a:gd name="connsiteY4" fmla="*/ 0 h 10000"/>
              <a:gd name="connsiteX0" fmla="*/ 9 w 10057"/>
              <a:gd name="connsiteY0" fmla="*/ 0 h 7951"/>
              <a:gd name="connsiteX1" fmla="*/ 10057 w 10057"/>
              <a:gd name="connsiteY1" fmla="*/ 1452 h 7951"/>
              <a:gd name="connsiteX2" fmla="*/ 10054 w 10057"/>
              <a:gd name="connsiteY2" fmla="*/ 5606 h 7951"/>
              <a:gd name="connsiteX3" fmla="*/ 0 w 10057"/>
              <a:gd name="connsiteY3" fmla="*/ 7951 h 7951"/>
              <a:gd name="connsiteX4" fmla="*/ 9 w 10057"/>
              <a:gd name="connsiteY4" fmla="*/ 0 h 7951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97 w 10000"/>
              <a:gd name="connsiteY2" fmla="*/ 705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1826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0000"/>
              <a:gd name="connsiteY0" fmla="*/ 0 h 10000"/>
              <a:gd name="connsiteX1" fmla="*/ 10000 w 10000"/>
              <a:gd name="connsiteY1" fmla="*/ 2854 h 10000"/>
              <a:gd name="connsiteX2" fmla="*/ 9969 w 10000"/>
              <a:gd name="connsiteY2" fmla="*/ 7131 h 10000"/>
              <a:gd name="connsiteX3" fmla="*/ 0 w 10000"/>
              <a:gd name="connsiteY3" fmla="*/ 10000 h 10000"/>
              <a:gd name="connsiteX4" fmla="*/ 9 w 10000"/>
              <a:gd name="connsiteY4" fmla="*/ 0 h 10000"/>
              <a:gd name="connsiteX0" fmla="*/ 9 w 15000"/>
              <a:gd name="connsiteY0" fmla="*/ 0 h 10000"/>
              <a:gd name="connsiteX1" fmla="*/ 15000 w 15000"/>
              <a:gd name="connsiteY1" fmla="*/ 2173 h 10000"/>
              <a:gd name="connsiteX2" fmla="*/ 9969 w 15000"/>
              <a:gd name="connsiteY2" fmla="*/ 7131 h 10000"/>
              <a:gd name="connsiteX3" fmla="*/ 0 w 15000"/>
              <a:gd name="connsiteY3" fmla="*/ 10000 h 10000"/>
              <a:gd name="connsiteX4" fmla="*/ 9 w 15000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19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9 w 15024"/>
              <a:gd name="connsiteY0" fmla="*/ 0 h 10000"/>
              <a:gd name="connsiteX1" fmla="*/ 15000 w 15024"/>
              <a:gd name="connsiteY1" fmla="*/ 2173 h 10000"/>
              <a:gd name="connsiteX2" fmla="*/ 15024 w 15024"/>
              <a:gd name="connsiteY2" fmla="*/ 7906 h 10000"/>
              <a:gd name="connsiteX3" fmla="*/ 0 w 15024"/>
              <a:gd name="connsiteY3" fmla="*/ 10000 h 10000"/>
              <a:gd name="connsiteX4" fmla="*/ 9 w 15024"/>
              <a:gd name="connsiteY4" fmla="*/ 0 h 10000"/>
              <a:gd name="connsiteX0" fmla="*/ 1 w 15016"/>
              <a:gd name="connsiteY0" fmla="*/ 0 h 10053"/>
              <a:gd name="connsiteX1" fmla="*/ 14992 w 15016"/>
              <a:gd name="connsiteY1" fmla="*/ 2173 h 10053"/>
              <a:gd name="connsiteX2" fmla="*/ 15016 w 15016"/>
              <a:gd name="connsiteY2" fmla="*/ 7906 h 10053"/>
              <a:gd name="connsiteX3" fmla="*/ 20 w 15016"/>
              <a:gd name="connsiteY3" fmla="*/ 10053 h 10053"/>
              <a:gd name="connsiteX4" fmla="*/ 1 w 15016"/>
              <a:gd name="connsiteY4" fmla="*/ 0 h 10053"/>
              <a:gd name="connsiteX0" fmla="*/ 9 w 15024"/>
              <a:gd name="connsiteY0" fmla="*/ 0 h 10040"/>
              <a:gd name="connsiteX1" fmla="*/ 15000 w 15024"/>
              <a:gd name="connsiteY1" fmla="*/ 2173 h 10040"/>
              <a:gd name="connsiteX2" fmla="*/ 15024 w 15024"/>
              <a:gd name="connsiteY2" fmla="*/ 7906 h 10040"/>
              <a:gd name="connsiteX3" fmla="*/ 0 w 15024"/>
              <a:gd name="connsiteY3" fmla="*/ 10040 h 10040"/>
              <a:gd name="connsiteX4" fmla="*/ 9 w 15024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39"/>
              <a:gd name="connsiteY0" fmla="*/ 0 h 10040"/>
              <a:gd name="connsiteX1" fmla="*/ 15139 w 15139"/>
              <a:gd name="connsiteY1" fmla="*/ 2200 h 10040"/>
              <a:gd name="connsiteX2" fmla="*/ 15024 w 15139"/>
              <a:gd name="connsiteY2" fmla="*/ 7906 h 10040"/>
              <a:gd name="connsiteX3" fmla="*/ 0 w 15139"/>
              <a:gd name="connsiteY3" fmla="*/ 10040 h 10040"/>
              <a:gd name="connsiteX4" fmla="*/ 9 w 15139"/>
              <a:gd name="connsiteY4" fmla="*/ 0 h 10040"/>
              <a:gd name="connsiteX0" fmla="*/ 9 w 15148"/>
              <a:gd name="connsiteY0" fmla="*/ 0 h 10040"/>
              <a:gd name="connsiteX1" fmla="*/ 15139 w 15148"/>
              <a:gd name="connsiteY1" fmla="*/ 2200 h 10040"/>
              <a:gd name="connsiteX2" fmla="*/ 15135 w 15148"/>
              <a:gd name="connsiteY2" fmla="*/ 7906 h 10040"/>
              <a:gd name="connsiteX3" fmla="*/ 0 w 15148"/>
              <a:gd name="connsiteY3" fmla="*/ 10040 h 10040"/>
              <a:gd name="connsiteX4" fmla="*/ 9 w 15148"/>
              <a:gd name="connsiteY4" fmla="*/ 0 h 10040"/>
              <a:gd name="connsiteX0" fmla="*/ 9 w 15143"/>
              <a:gd name="connsiteY0" fmla="*/ 0 h 10040"/>
              <a:gd name="connsiteX1" fmla="*/ 15111 w 15143"/>
              <a:gd name="connsiteY1" fmla="*/ 2240 h 10040"/>
              <a:gd name="connsiteX2" fmla="*/ 15135 w 15143"/>
              <a:gd name="connsiteY2" fmla="*/ 7906 h 10040"/>
              <a:gd name="connsiteX3" fmla="*/ 0 w 15143"/>
              <a:gd name="connsiteY3" fmla="*/ 10040 h 10040"/>
              <a:gd name="connsiteX4" fmla="*/ 9 w 15143"/>
              <a:gd name="connsiteY4" fmla="*/ 0 h 10040"/>
              <a:gd name="connsiteX0" fmla="*/ 9 w 15141"/>
              <a:gd name="connsiteY0" fmla="*/ 0 h 10040"/>
              <a:gd name="connsiteX1" fmla="*/ 15083 w 15141"/>
              <a:gd name="connsiteY1" fmla="*/ 2187 h 10040"/>
              <a:gd name="connsiteX2" fmla="*/ 15135 w 15141"/>
              <a:gd name="connsiteY2" fmla="*/ 7906 h 10040"/>
              <a:gd name="connsiteX3" fmla="*/ 0 w 15141"/>
              <a:gd name="connsiteY3" fmla="*/ 10040 h 10040"/>
              <a:gd name="connsiteX4" fmla="*/ 9 w 15141"/>
              <a:gd name="connsiteY4" fmla="*/ 0 h 10040"/>
              <a:gd name="connsiteX0" fmla="*/ 9 w 15083"/>
              <a:gd name="connsiteY0" fmla="*/ 0 h 10040"/>
              <a:gd name="connsiteX1" fmla="*/ 15083 w 15083"/>
              <a:gd name="connsiteY1" fmla="*/ 2187 h 10040"/>
              <a:gd name="connsiteX2" fmla="*/ 15052 w 15083"/>
              <a:gd name="connsiteY2" fmla="*/ 7906 h 10040"/>
              <a:gd name="connsiteX3" fmla="*/ 0 w 15083"/>
              <a:gd name="connsiteY3" fmla="*/ 10040 h 10040"/>
              <a:gd name="connsiteX4" fmla="*/ 9 w 15083"/>
              <a:gd name="connsiteY4" fmla="*/ 0 h 10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83" h="10040">
                <a:moveTo>
                  <a:pt x="9" y="0"/>
                </a:moveTo>
                <a:lnTo>
                  <a:pt x="15083" y="2187"/>
                </a:lnTo>
                <a:cubicBezTo>
                  <a:pt x="15081" y="2167"/>
                  <a:pt x="15081" y="7843"/>
                  <a:pt x="15052" y="7906"/>
                </a:cubicBezTo>
                <a:cubicBezTo>
                  <a:pt x="15047" y="7857"/>
                  <a:pt x="-38" y="10045"/>
                  <a:pt x="0" y="10040"/>
                </a:cubicBezTo>
                <a:cubicBezTo>
                  <a:pt x="6" y="5848"/>
                  <a:pt x="3" y="4192"/>
                  <a:pt x="9" y="0"/>
                </a:cubicBezTo>
                <a:close/>
              </a:path>
            </a:pathLst>
          </a:custGeom>
        </p:spPr>
        <p:txBody>
          <a:bodyPr anchor="ctr" anchorCtr="0">
            <a:normAutofit/>
          </a:bodyPr>
          <a:lstStyle>
            <a:lvl1pPr marL="0" marR="0" indent="0" algn="l" defTabSz="1243266" rtl="0" eaLnBrk="1" fontAlgn="base" latinLnBrk="0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10000"/>
              <a:buFont typeface="Avenir LT Pro 45 Book" charset="0"/>
              <a:buNone/>
              <a:tabLst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1294812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 No Bar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30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onsors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853" y="409845"/>
            <a:ext cx="4164509" cy="153188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839705672"/>
              </p:ext>
            </p:extLst>
          </p:nvPr>
        </p:nvGraphicFramePr>
        <p:xfrm>
          <a:off x="731837" y="1655872"/>
          <a:ext cx="10972800" cy="5120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71424895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45617202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15697081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58885656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363909725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lang="es-ES_tradnl" sz="1800" dirty="0">
                          <a:solidFill>
                            <a:srgbClr val="333333"/>
                          </a:solidFill>
                          <a:effectLst/>
                          <a:latin typeface="Segoe UI" panose="020B0502040204020203" pitchFamily="34" charset="0"/>
                          <a:ea typeface="Calibri" panose="020F0502020204030204" pitchFamily="34" charset="0"/>
                        </a:rPr>
                        <a:t>Patrocinadores</a:t>
                      </a:r>
                      <a:endParaRPr lang="es-ES_tradnl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55254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749602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63480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rPr lang="es-ES_trad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Colaboradores</a:t>
                      </a:r>
                      <a:endParaRPr lang="es-ES_tradnl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09398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9054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716887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ES_tradn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125625"/>
                  </a:ext>
                </a:extLst>
              </a:tr>
            </a:tbl>
          </a:graphicData>
        </a:graphic>
      </p:graphicFrame>
      <p:pic>
        <p:nvPicPr>
          <p:cNvPr id="5" name="Picture 4" descr="https://www.desarrollaconmicrosoft.com/Areas/Dotnetspain2016/Content/Images/logo-altran.png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67" y="2378080"/>
            <a:ext cx="1828800" cy="72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t-dimart\Desktop\800px-Avanade_logo.svg.png"/>
          <p:cNvPicPr/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67" y="2483807"/>
            <a:ext cx="1828800" cy="5162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t-dimart\Desktop\LogoBraventTransparente_retina.png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967" y="2511747"/>
            <a:ext cx="1828800" cy="4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t-dimart\Desktop\danysoft.png"/>
          <p:cNvPicPr/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767" y="2448881"/>
            <a:ext cx="1828800" cy="58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s://www.desarrollaconmicrosoft.com/Areas/Dotnetspain2016/Content/Images/logo-devsdna.jpg"/>
          <p:cNvPicPr/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0" b="4412"/>
          <a:stretch/>
        </p:blipFill>
        <p:spPr bwMode="auto">
          <a:xfrm>
            <a:off x="9711980" y="2392049"/>
            <a:ext cx="1824990" cy="72771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https://www.desarrollaconmicrosoft.com/Areas/Dotnetspain2016/Content/Images/logo-encamina.jpg"/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67" y="3119759"/>
            <a:ext cx="1828800" cy="72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s://www.desarrollaconmicrosoft.com/Areas/Dotnetspain2016/Content/Images/logo-ilitia.png"/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029" y="3119759"/>
            <a:ext cx="981075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s://www.desarrollaconmicrosoft.com/Areas/Dotnetspain2016/Content/Images/logo-intelequia.png"/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837" y="3121029"/>
            <a:ext cx="1828800" cy="72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s://www.desarrollaconmicrosoft.com/Areas/Dotnetspain2016/Content/Images/logo-plain.png"/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908" y="3116095"/>
            <a:ext cx="1828800" cy="72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ttps://www.desarrollaconmicrosoft.com/Areas/Dotnetspain2016/Content/Images/logo-sogeti.jpg"/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8170" y="3116095"/>
            <a:ext cx="1828800" cy="72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s://www.desarrollaconmicrosoft.com/Areas/Dotnetspain2016/Content/Images/logo-pue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67" y="4584915"/>
            <a:ext cx="1828800" cy="727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s://www.desarrollaconmicrosoft.com/Areas/Dotnetspain2016/Content/Images/logo-ticjob.png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166" y="4584915"/>
            <a:ext cx="1828800" cy="72771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Rectangle 16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5222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74638" y="1212850"/>
            <a:ext cx="11887200" cy="2228302"/>
          </a:xfrm>
        </p:spPr>
        <p:txBody>
          <a:bodyPr>
            <a:sp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42900" indent="0">
              <a:buNone/>
              <a:defRPr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Section1</a:t>
            </a:r>
          </a:p>
          <a:p>
            <a:pPr lvl="1"/>
            <a:r>
              <a:rPr lang="en-US" dirty="0"/>
              <a:t>Subsection1</a:t>
            </a:r>
          </a:p>
          <a:p>
            <a:pPr lvl="1"/>
            <a:r>
              <a:rPr lang="en-US" dirty="0"/>
              <a:t>Subsection2</a:t>
            </a:r>
          </a:p>
          <a:p>
            <a:pPr lvl="0"/>
            <a:r>
              <a:rPr lang="en-US" dirty="0"/>
              <a:t>Section2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0496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237037" y="1212850"/>
            <a:ext cx="7924802" cy="2092881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342834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39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99946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50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800" b="0" kern="1200" cap="none" spc="-102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274639" y="1585051"/>
            <a:ext cx="3657600" cy="3657600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6946810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782201" y="1222349"/>
            <a:ext cx="8374910" cy="1788182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342834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39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99946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50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>
                <a:solidFill>
                  <a:srgbClr val="67217A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rgbClr val="67217A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655637" y="367267"/>
            <a:ext cx="2743200" cy="2743200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12"/>
          <p:cNvSpPr>
            <a:spLocks noGrp="1"/>
          </p:cNvSpPr>
          <p:nvPr>
            <p:ph type="pic" sz="quarter" idx="20"/>
          </p:nvPr>
        </p:nvSpPr>
        <p:spPr>
          <a:xfrm>
            <a:off x="655637" y="3230912"/>
            <a:ext cx="2743200" cy="2743200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22" hasCustomPrompt="1"/>
          </p:nvPr>
        </p:nvSpPr>
        <p:spPr>
          <a:xfrm>
            <a:off x="3782201" y="4130622"/>
            <a:ext cx="8374910" cy="1788182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67217A"/>
                </a:solidFill>
              </a:defRPr>
            </a:lvl1pPr>
            <a:lvl2pPr marL="342834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39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99946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50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3"/>
          <p:cNvSpPr>
            <a:spLocks noGrp="1"/>
          </p:cNvSpPr>
          <p:nvPr>
            <p:ph type="body" sz="quarter" idx="23" hasCustomPrompt="1"/>
          </p:nvPr>
        </p:nvSpPr>
        <p:spPr>
          <a:xfrm>
            <a:off x="3759295" y="3230912"/>
            <a:ext cx="8374910" cy="849463"/>
          </a:xfrm>
        </p:spPr>
        <p:txBody>
          <a:bodyPr wrap="square">
            <a:spAutoFit/>
          </a:bodyPr>
          <a:lstStyle>
            <a:lvl1pPr marL="0" indent="0">
              <a:buNone/>
              <a:defRPr lang="en-US" sz="4800" b="0" kern="1200" cap="none" spc="-102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marL="342834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39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99946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50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24" hasCustomPrompt="1"/>
          </p:nvPr>
        </p:nvSpPr>
        <p:spPr>
          <a:xfrm>
            <a:off x="3782201" y="367267"/>
            <a:ext cx="8374910" cy="849463"/>
          </a:xfrm>
        </p:spPr>
        <p:txBody>
          <a:bodyPr wrap="square">
            <a:spAutoFit/>
          </a:bodyPr>
          <a:lstStyle>
            <a:lvl1pPr marL="0" indent="0">
              <a:buNone/>
              <a:defRPr lang="en-US" sz="4800" b="0" kern="1200" cap="none" spc="-102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  <a:lvl2pPr marL="342834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4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71390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0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99946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8503" marR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294649689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118871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Section1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827892" y="6157051"/>
            <a:ext cx="3031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s-ES" sz="2800" b="1" dirty="0">
                <a:solidFill>
                  <a:schemeClr val="bg1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#dotNetSpain2016</a:t>
            </a:r>
            <a:endParaRPr lang="es-ES" b="1" dirty="0">
              <a:solidFill>
                <a:schemeClr val="bg1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944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foto">
    <p:bg>
      <p:bgPr>
        <a:solidFill>
          <a:srgbClr val="6721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  <p:custDataLst>
              <p:custData r:id="rId1"/>
            </p:custDataLst>
          </p:nvPr>
        </p:nvSpPr>
        <p:spPr bwMode="ltGray">
          <a:xfrm>
            <a:off x="6219825" y="1"/>
            <a:ext cx="6216650" cy="6992587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57149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Section1</a:t>
            </a:r>
          </a:p>
        </p:txBody>
      </p:sp>
    </p:spTree>
    <p:extLst>
      <p:ext uri="{BB962C8B-B14F-4D97-AF65-F5344CB8AC3E}">
        <p14:creationId xmlns:p14="http://schemas.microsoft.com/office/powerpoint/2010/main" val="224968164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  <p:custDataLst>
              <p:custData r:id="rId1"/>
            </p:custDataLst>
          </p:nvPr>
        </p:nvSpPr>
        <p:spPr bwMode="ltGray">
          <a:xfrm>
            <a:off x="6219825" y="1"/>
            <a:ext cx="6216650" cy="6992587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17165"/>
            <a:ext cx="5714935" cy="1837298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solidFill>
                  <a:srgbClr val="67217A"/>
                </a:solidFill>
              </a:defRPr>
            </a:lvl1pPr>
          </a:lstStyle>
          <a:p>
            <a:r>
              <a:rPr lang="en-US" dirty="0"/>
              <a:t>Section1</a:t>
            </a:r>
          </a:p>
        </p:txBody>
      </p:sp>
    </p:spTree>
    <p:extLst>
      <p:ext uri="{BB962C8B-B14F-4D97-AF65-F5344CB8AC3E}">
        <p14:creationId xmlns:p14="http://schemas.microsoft.com/office/powerpoint/2010/main" val="25237179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393899" y="3050513"/>
            <a:ext cx="6995160" cy="89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5" r:id="rId1"/>
    <p:sldLayoutId id="2147484264" r:id="rId2"/>
    <p:sldLayoutId id="2147484274" r:id="rId3"/>
    <p:sldLayoutId id="2147484266" r:id="rId4"/>
    <p:sldLayoutId id="2147484330" r:id="rId5"/>
    <p:sldLayoutId id="2147484331" r:id="rId6"/>
    <p:sldLayoutId id="2147484320" r:id="rId7"/>
    <p:sldLayoutId id="2147484326" r:id="rId8"/>
    <p:sldLayoutId id="2147484329" r:id="rId9"/>
    <p:sldLayoutId id="2147484323" r:id="rId10"/>
    <p:sldLayoutId id="2147484328" r:id="rId11"/>
    <p:sldLayoutId id="2147484325" r:id="rId12"/>
    <p:sldLayoutId id="2147484324" r:id="rId13"/>
    <p:sldLayoutId id="2147484332" r:id="rId14"/>
    <p:sldLayoutId id="2147484327" r:id="rId15"/>
    <p:sldLayoutId id="2147484276" r:id="rId16"/>
    <p:sldLayoutId id="2147484267" r:id="rId17"/>
    <p:sldLayoutId id="2147484268" r:id="rId18"/>
    <p:sldLayoutId id="2147484269" r:id="rId19"/>
    <p:sldLayoutId id="2147484270" r:id="rId20"/>
    <p:sldLayoutId id="2147484271" r:id="rId21"/>
    <p:sldLayoutId id="2147484272" r:id="rId22"/>
    <p:sldLayoutId id="2147484273" r:id="rId23"/>
    <p:sldLayoutId id="2147484277" r:id="rId24"/>
    <p:sldLayoutId id="2147484263" r:id="rId25"/>
    <p:sldLayoutId id="2147484307" r:id="rId26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50061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9" y="1212850"/>
            <a:ext cx="11887200" cy="2092881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302117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64652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7804" y="1363662"/>
            <a:ext cx="5486399" cy="1969642"/>
          </a:xfrm>
        </p:spPr>
        <p:txBody>
          <a:bodyPr/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9620903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 defTabSz="914166">
              <a:spcAft>
                <a:spcPts val="816"/>
              </a:spcAft>
              <a:buNone/>
            </a:pPr>
            <a:r>
              <a:rPr lang="en-US" dirty="0"/>
              <a:t>First level</a:t>
            </a:r>
          </a:p>
          <a:p>
            <a:pPr marL="0" lvl="1" indent="0" defTabSz="914166">
              <a:spcAft>
                <a:spcPts val="816"/>
              </a:spcAft>
              <a:buNone/>
            </a:pPr>
            <a:r>
              <a:rPr lang="en-US" dirty="0"/>
              <a:t>Second level</a:t>
            </a:r>
          </a:p>
          <a:p>
            <a:pPr marL="0" lvl="2" indent="0" defTabSz="914166">
              <a:spcAft>
                <a:spcPts val="816"/>
              </a:spcAft>
              <a:buNone/>
            </a:pPr>
            <a:r>
              <a:rPr lang="en-US" dirty="0"/>
              <a:t>Third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Section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92422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80150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Role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1893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Role</a:t>
            </a:r>
          </a:p>
          <a:p>
            <a:pPr lvl="0"/>
            <a:r>
              <a:rPr lang="en-US" dirty="0"/>
              <a:t>Contact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Presentation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004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70582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905411"/>
          </a:xfrm>
        </p:spPr>
        <p:txBody>
          <a:bodyPr/>
          <a:lstStyle/>
          <a:p>
            <a:pPr lvl="0"/>
            <a:r>
              <a:rPr lang="en-US" dirty="0"/>
              <a:t>Section1</a:t>
            </a:r>
          </a:p>
          <a:p>
            <a:pPr lvl="1"/>
            <a:r>
              <a:rPr lang="en-US" dirty="0"/>
              <a:t>Subsection1</a:t>
            </a:r>
          </a:p>
          <a:p>
            <a:pPr lvl="1"/>
            <a:r>
              <a:rPr lang="en-US" dirty="0"/>
              <a:t>Subsection2</a:t>
            </a:r>
          </a:p>
          <a:p>
            <a:pPr lvl="0"/>
            <a:r>
              <a:rPr lang="en-US" dirty="0"/>
              <a:t>Section2</a:t>
            </a:r>
          </a:p>
          <a:p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108673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37037" y="1212850"/>
            <a:ext cx="7924802" cy="738664"/>
          </a:xfrm>
        </p:spPr>
        <p:txBody>
          <a:bodyPr/>
          <a:lstStyle/>
          <a:p>
            <a:r>
              <a:rPr lang="es-ES" dirty="0"/>
              <a:t>Speaker </a:t>
            </a:r>
            <a:r>
              <a:rPr lang="es-ES" dirty="0" err="1"/>
              <a:t>description</a:t>
            </a:r>
            <a:endParaRPr lang="es-E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9"/>
          </p:nvPr>
        </p:nvSpPr>
        <p:spPr/>
      </p:sp>
    </p:spTree>
    <p:extLst>
      <p:ext uri="{BB962C8B-B14F-4D97-AF65-F5344CB8AC3E}">
        <p14:creationId xmlns:p14="http://schemas.microsoft.com/office/powerpoint/2010/main" val="135026351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782201" y="1222349"/>
            <a:ext cx="8374910" cy="738664"/>
          </a:xfrm>
        </p:spPr>
        <p:txBody>
          <a:bodyPr/>
          <a:lstStyle/>
          <a:p>
            <a:r>
              <a:rPr lang="es-ES" dirty="0"/>
              <a:t>Speaker </a:t>
            </a:r>
            <a:r>
              <a:rPr lang="es-ES" dirty="0" err="1"/>
              <a:t>description</a:t>
            </a:r>
            <a:endParaRPr lang="es-E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/>
      </p:sp>
      <p:sp>
        <p:nvSpPr>
          <p:cNvPr id="4" name="Picture Placeholder 3"/>
          <p:cNvSpPr>
            <a:spLocks noGrp="1"/>
          </p:cNvSpPr>
          <p:nvPr>
            <p:ph type="pic" sz="quarter" idx="20"/>
          </p:nvPr>
        </p:nvSpPr>
        <p:spPr/>
      </p:sp>
      <p:sp>
        <p:nvSpPr>
          <p:cNvPr id="5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3782201" y="4130622"/>
            <a:ext cx="8374910" cy="738664"/>
          </a:xfrm>
        </p:spPr>
        <p:txBody>
          <a:bodyPr/>
          <a:lstStyle/>
          <a:p>
            <a:r>
              <a:rPr lang="es-ES" dirty="0"/>
              <a:t>Speaker </a:t>
            </a:r>
            <a:r>
              <a:rPr lang="es-ES" dirty="0" err="1"/>
              <a:t>description</a:t>
            </a:r>
            <a:endParaRPr lang="es-E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s-ES" dirty="0"/>
              <a:t>Speaker </a:t>
            </a:r>
            <a:r>
              <a:rPr lang="es-ES" dirty="0" err="1"/>
              <a:t>name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971355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35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Section</a:t>
            </a:r>
            <a:r>
              <a:rPr lang="es-ES" dirty="0"/>
              <a:t> </a:t>
            </a:r>
            <a:r>
              <a:rPr lang="es-ES" dirty="0" err="1"/>
              <a:t>name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861930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Foto </a:t>
            </a:r>
            <a:r>
              <a:rPr lang="es-ES" dirty="0" err="1"/>
              <a:t>slide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5763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30629_Build_Template_WHI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989475B9-DB6C-4EAF-8622-952BB3581377}" vid="{3DC98DF2-15D7-439F-8B72-0561DF431F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ontrol xmlns="http://schemas.microsoft.com/VisualStudio/2011/storyboarding/control">
  <Id Name="efe5a390-2970-49e9-af59-9713de369ad9" Revision="1" Stencil="System.MyShapes" StencilVersion="1.0"/>
</Control>
</file>

<file path=customXml/item2.xml><?xml version="1.0" encoding="utf-8"?>
<Control xmlns="http://schemas.microsoft.com/VisualStudio/2011/storyboarding/control">
  <Id Name="efe5a390-2970-49e9-af59-9713de369ad9" Revision="1" Stencil="System.MyShapes" StencilVersion="1.0"/>
</Contro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b2dfeed-2da1-4ef4-b600-f5543001ef98">
      <UserInfo>
        <DisplayName/>
        <AccountId xsi:nil="true"/>
        <AccountType/>
      </UserInfo>
    </SharedWithUsers>
    <_ShortcutUrl xmlns="ed015050-a57a-4d39-9cd8-b09b64473eb7">
      <Url xsi:nil="true"/>
      <Description xsi:nil="true"/>
    </_Shortcut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55A170DB5584FB5BF1EFD28586C3A" ma:contentTypeVersion="3" ma:contentTypeDescription="Create a new document." ma:contentTypeScope="" ma:versionID="ac9eeb9d9b9ba19d34f79db8b3e24ee8">
  <xsd:schema xmlns:xsd="http://www.w3.org/2001/XMLSchema" xmlns:xs="http://www.w3.org/2001/XMLSchema" xmlns:p="http://schemas.microsoft.com/office/2006/metadata/properties" xmlns:ns2="2b2dfeed-2da1-4ef4-b600-f5543001ef98" xmlns:ns3="ed015050-a57a-4d39-9cd8-b09b64473eb7" targetNamespace="http://schemas.microsoft.com/office/2006/metadata/properties" ma:root="true" ma:fieldsID="201ee68f6898ad23f8753cba542e5bc7" ns2:_="" ns3:_="">
    <xsd:import namespace="2b2dfeed-2da1-4ef4-b600-f5543001ef98"/>
    <xsd:import namespace="ed015050-a57a-4d39-9cd8-b09b64473e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ShortcutUr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2dfeed-2da1-4ef4-b600-f5543001ef9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015050-a57a-4d39-9cd8-b09b64473eb7" elementFormDefault="qualified">
    <xsd:import namespace="http://schemas.microsoft.com/office/2006/documentManagement/types"/>
    <xsd:import namespace="http://schemas.microsoft.com/office/infopath/2007/PartnerControls"/>
    <xsd:element name="_ShortcutUrl" ma:index="10" nillable="true" ma:displayName="_ShortcutUrl" ma:hidden="true" ma:internalName="c000__Shortcut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7D6579-22AD-4A80-9B8A-92334634066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D09F2354-96C1-4297-859C-D88A853443FE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F990F116-B58F-4255-B05B-DA3808E0E5C6}">
  <ds:schemaRefs>
    <ds:schemaRef ds:uri="http://purl.org/dc/dcmitype/"/>
    <ds:schemaRef ds:uri="ed015050-a57a-4d39-9cd8-b09b64473eb7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2b2dfeed-2da1-4ef4-b600-f5543001ef98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5.xml><?xml version="1.0" encoding="utf-8"?>
<ds:datastoreItem xmlns:ds="http://schemas.openxmlformats.org/officeDocument/2006/customXml" ds:itemID="{E2D80EEE-13AE-464A-A252-3E3C532E44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2dfeed-2da1-4ef4-b600-f5543001ef98"/>
    <ds:schemaRef ds:uri="ed015050-a57a-4d39-9cd8-b09b64473e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Build_2015_Template</Template>
  <TotalTime>1198</TotalTime>
  <Words>87</Words>
  <Application>Microsoft Office PowerPoint</Application>
  <PresentationFormat>Custom</PresentationFormat>
  <Paragraphs>48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Avenir LT Pro 45 Book</vt:lpstr>
      <vt:lpstr>Calibri</vt:lpstr>
      <vt:lpstr>Consolas</vt:lpstr>
      <vt:lpstr>ＭＳ Ｐゴシック</vt:lpstr>
      <vt:lpstr>Segoe UI</vt:lpstr>
      <vt:lpstr>Segoe UI Light</vt:lpstr>
      <vt:lpstr>Segoe UI Semilight</vt:lpstr>
      <vt:lpstr>Wingdings</vt:lpstr>
      <vt:lpstr>5-30629_Build_Template_WHITE</vt:lpstr>
      <vt:lpstr>PowerPoint Presentation</vt:lpstr>
      <vt:lpstr>Presentation title</vt:lpstr>
      <vt:lpstr>PowerPoint Presentation</vt:lpstr>
      <vt:lpstr>Agenda</vt:lpstr>
      <vt:lpstr>Speaker name</vt:lpstr>
      <vt:lpstr>PowerPoint Presentation</vt:lpstr>
      <vt:lpstr>Section name</vt:lpstr>
      <vt:lpstr>Section name</vt:lpstr>
      <vt:lpstr>Foto slide</vt:lpstr>
      <vt:lpstr>Section name</vt:lpstr>
      <vt:lpstr>Section name</vt:lpstr>
      <vt:lpstr>Section name</vt:lpstr>
      <vt:lpstr>Code Section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Build 2015</dc:subject>
  <dc:creator>Andrew Clinick</dc:creator>
  <cp:keywords>Build 2015</cp:keywords>
  <dc:description>Template: Mitchell Derrey, Silver Fox Productions
Formatting: 
Audience Type:</dc:description>
  <cp:lastModifiedBy>Diego Martínez</cp:lastModifiedBy>
  <cp:revision>67</cp:revision>
  <dcterms:created xsi:type="dcterms:W3CDTF">2015-04-07T19:39:07Z</dcterms:created>
  <dcterms:modified xsi:type="dcterms:W3CDTF">2016-02-02T16:38:38Z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0x0101000A655A170DB5584FB5BF1EFD28586C3A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173;#Moscone Center|d4f36a2e-dd0d-4424-990f-7c93b4e9f063</vt:lpwstr>
  </property>
  <property fmtid="{D5CDD505-2E9C-101B-9397-08002B2CF9AE}" pid="7" name="Track">
    <vt:lpwstr/>
  </property>
  <property fmtid="{D5CDD505-2E9C-101B-9397-08002B2CF9AE}" pid="8" name="Event Location">
    <vt:lpwstr>172;#San Francisco|84dfcb53-432b-499d-8965-93d483d36b4a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Audience1">
    <vt:lpwstr/>
  </property>
  <property fmtid="{D5CDD505-2E9C-101B-9397-08002B2CF9AE}" pid="12" name="TaxKeyword">
    <vt:lpwstr>170;#Build 2015|54419920-0a06-43b0-b2df-79127b266d93</vt:lpwstr>
  </property>
  <property fmtid="{D5CDD505-2E9C-101B-9397-08002B2CF9AE}" pid="13" name="Event Name">
    <vt:lpwstr>171;#BUILD|58542b36-5bf5-46a6-a53f-a41fb7a73785</vt:lpwstr>
  </property>
  <property fmtid="{D5CDD505-2E9C-101B-9397-08002B2CF9AE}" pid="14" name="Tfs.IsStoryboard">
    <vt:bool>true</vt:bool>
  </property>
  <property fmtid="{D5CDD505-2E9C-101B-9397-08002B2CF9AE}" pid="15" name="Tfs.LastKnownPath">
    <vt:lpwstr>https://microsoft.sharepoint.com/teams/dxspain/evangelism/Shared%20Documents/03.%20Dev%20-%20Activities/151022%20Windows%2010%20Hel10%20World/Marketing/Master%20presentation.pptx</vt:lpwstr>
  </property>
  <property fmtid="{D5CDD505-2E9C-101B-9397-08002B2CF9AE}" pid="16" name="_ShortcutUrl">
    <vt:lpwstr>, </vt:lpwstr>
  </property>
</Properties>
</file>