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6"/>
  </p:sldMasterIdLst>
  <p:notesMasterIdLst>
    <p:notesMasterId r:id="rId22"/>
  </p:notesMasterIdLst>
  <p:handoutMasterIdLst>
    <p:handoutMasterId r:id="rId23"/>
  </p:handoutMasterIdLst>
  <p:sldIdLst>
    <p:sldId id="256" r:id="rId7"/>
    <p:sldId id="260" r:id="rId8"/>
    <p:sldId id="261" r:id="rId9"/>
    <p:sldId id="268" r:id="rId10"/>
    <p:sldId id="272" r:id="rId11"/>
    <p:sldId id="273" r:id="rId12"/>
    <p:sldId id="259" r:id="rId13"/>
    <p:sldId id="270" r:id="rId14"/>
    <p:sldId id="271" r:id="rId15"/>
    <p:sldId id="264" r:id="rId16"/>
    <p:sldId id="263" r:id="rId17"/>
    <p:sldId id="262" r:id="rId18"/>
    <p:sldId id="269" r:id="rId19"/>
    <p:sldId id="274" r:id="rId20"/>
    <p:sldId id="26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A79D2"/>
    <a:srgbClr val="404040"/>
    <a:srgbClr val="EAEAEA"/>
    <a:srgbClr val="00188F"/>
    <a:srgbClr val="00176B"/>
    <a:srgbClr val="E3008C"/>
    <a:srgbClr val="FFB900"/>
    <a:srgbClr val="107C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68" autoAdjust="0"/>
    <p:restoredTop sz="95455" autoAdjust="0"/>
  </p:normalViewPr>
  <p:slideViewPr>
    <p:cSldViewPr>
      <p:cViewPr varScale="1">
        <p:scale>
          <a:sx n="86" d="100"/>
          <a:sy n="86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15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1/19/2016 5:30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 smtClean="0">
                <a:latin typeface="Segoe UI" pitchFamily="34" charset="0"/>
              </a:rPr>
              <a:t>Build 2015</a:t>
            </a:r>
            <a:endParaRPr lang="en-US" dirty="0">
              <a:latin typeface="Segoe UI" pitchFamily="34" charset="0"/>
            </a:endParaRP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 smtClean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1/19/2016 5:30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335"/>
            <a:ext cx="2647551" cy="118665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2842980"/>
            <a:ext cx="1243647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660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dotNet</a:t>
            </a:r>
            <a:r>
              <a:rPr kumimoji="0" lang="es-ES" altLang="es-ES" sz="660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Spain Conference 2016</a:t>
            </a:r>
            <a:endParaRPr kumimoji="0" lang="es-ES" altLang="es-ES" sz="3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blue)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342834" indent="0">
              <a:buNone/>
              <a:defRPr>
                <a:solidFill>
                  <a:schemeClr val="bg1"/>
                </a:solidFill>
              </a:defRPr>
            </a:lvl2pPr>
            <a:lvl3pPr marL="571390" indent="0">
              <a:buNone/>
              <a:defRPr>
                <a:solidFill>
                  <a:schemeClr val="bg1"/>
                </a:solidFill>
              </a:defRPr>
            </a:lvl3pPr>
            <a:lvl4pPr marL="799946" indent="0">
              <a:buNone/>
              <a:defRPr>
                <a:solidFill>
                  <a:schemeClr val="bg1"/>
                </a:solidFill>
              </a:defRPr>
            </a:lvl4pPr>
            <a:lvl5pPr marL="102850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Section1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825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9" y="1212850"/>
            <a:ext cx="11887200" cy="2160591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Section1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706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005" y="1363662"/>
            <a:ext cx="5486399" cy="196964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>
                <a:solidFill>
                  <a:srgbClr val="67217A"/>
                </a:soli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677804" y="1363662"/>
            <a:ext cx="5486399" cy="196964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>
                <a:solidFill>
                  <a:srgbClr val="67217A"/>
                </a:soli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344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First level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 smtClean="0"/>
              <a:t>Code section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368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58164" y="4928841"/>
            <a:ext cx="4501997" cy="473422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Evaluation URL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047036" y="1236304"/>
            <a:ext cx="3524251" cy="352425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QR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4700" y="2142840"/>
            <a:ext cx="7010335" cy="88575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 smtClean="0"/>
              <a:t>Q&amp;A</a:t>
            </a:r>
            <a:endParaRPr lang="es-ES" sz="54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81818"/>
            <a:ext cx="7010335" cy="1191844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Role</a:t>
            </a:r>
          </a:p>
          <a:p>
            <a:pPr lvl="0"/>
            <a:r>
              <a:rPr lang="en-US" dirty="0" smtClean="0"/>
              <a:t>Contact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335"/>
            <a:ext cx="2647551" cy="1186652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58164" y="4928841"/>
            <a:ext cx="4501997" cy="473422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Evaluation URL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74701" y="2998429"/>
            <a:ext cx="7010335" cy="983389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sz="2800" dirty="0" smtClean="0"/>
              <a:t>No olvides realizar la encuesta</a:t>
            </a:r>
            <a:endParaRPr lang="es-ES" sz="2800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047036" y="1236304"/>
            <a:ext cx="3524251" cy="352425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QR </a:t>
            </a:r>
            <a:r>
              <a:rPr lang="es-ES" dirty="0" err="1" smtClean="0"/>
              <a:t>Code</a:t>
            </a:r>
            <a:endParaRPr lang="es-E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74700" y="2142840"/>
            <a:ext cx="7010335" cy="88575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 smtClean="0"/>
              <a:t>¡Gracias!</a:t>
            </a:r>
            <a:endParaRPr lang="es-ES" sz="54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</a:t>
            </a:r>
            <a:r>
              <a:rPr lang="en-US" sz="7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2015 </a:t>
            </a:r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81818"/>
            <a:ext cx="7010335" cy="1191844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Speaker Name</a:t>
            </a:r>
          </a:p>
          <a:p>
            <a:pPr lvl="0"/>
            <a:r>
              <a:rPr lang="en-US" dirty="0" smtClean="0"/>
              <a:t>Role</a:t>
            </a:r>
          </a:p>
          <a:p>
            <a:pPr lvl="0"/>
            <a:r>
              <a:rPr lang="en-US" dirty="0" smtClean="0"/>
              <a:t>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70103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335"/>
            <a:ext cx="2647551" cy="11866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837" y="677862"/>
            <a:ext cx="4650719" cy="5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 smtClean="0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 smtClean="0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smtClean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 smtClean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Use this Layout for Speaker Notes slides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3" y="409845"/>
            <a:ext cx="4164509" cy="1531886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Section1</a:t>
            </a:r>
          </a:p>
          <a:p>
            <a:pPr lvl="1"/>
            <a:r>
              <a:rPr lang="en-US" dirty="0" smtClean="0"/>
              <a:t>Subsection1</a:t>
            </a:r>
          </a:p>
          <a:p>
            <a:pPr lvl="1"/>
            <a:r>
              <a:rPr lang="en-US" dirty="0" smtClean="0"/>
              <a:t>Subsection2</a:t>
            </a:r>
          </a:p>
          <a:p>
            <a:pPr lvl="0"/>
            <a:r>
              <a:rPr lang="en-US" dirty="0" smtClean="0"/>
              <a:t>Section2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37037" y="1212850"/>
            <a:ext cx="7924802" cy="2092881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74639" y="1585051"/>
            <a:ext cx="3657600" cy="3657600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681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2201" y="1222349"/>
            <a:ext cx="8374910" cy="178818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655637" y="367267"/>
            <a:ext cx="2743200" cy="2743200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655637" y="3230912"/>
            <a:ext cx="2743200" cy="2743200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782201" y="4130622"/>
            <a:ext cx="8374910" cy="178818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759295" y="3230912"/>
            <a:ext cx="8374910" cy="849463"/>
          </a:xfrm>
        </p:spPr>
        <p:txBody>
          <a:bodyPr wrap="square">
            <a:spAutoFit/>
          </a:bodyPr>
          <a:lstStyle>
            <a:lvl1pPr marL="0" indent="0"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82201" y="367267"/>
            <a:ext cx="8374910" cy="849463"/>
          </a:xfrm>
        </p:spPr>
        <p:txBody>
          <a:bodyPr wrap="square">
            <a:spAutoFit/>
          </a:bodyPr>
          <a:lstStyle>
            <a:lvl1pPr marL="0" indent="0"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Speaker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968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Section1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 smtClean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to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  <p:custDataLst>
              <p:custData r:id="rId1"/>
            </p:custDataLst>
          </p:nvPr>
        </p:nvSpPr>
        <p:spPr bwMode="ltGray">
          <a:xfrm>
            <a:off x="6219825" y="1"/>
            <a:ext cx="6216650" cy="6992587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57149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Section1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681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  <p:custDataLst>
              <p:custData r:id="rId1"/>
            </p:custDataLst>
          </p:nvPr>
        </p:nvSpPr>
        <p:spPr bwMode="ltGray">
          <a:xfrm>
            <a:off x="6219825" y="1"/>
            <a:ext cx="6216650" cy="6992587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57149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rgbClr val="67217A"/>
                </a:solidFill>
              </a:defRPr>
            </a:lvl1pPr>
          </a:lstStyle>
          <a:p>
            <a:r>
              <a:rPr lang="en-US" dirty="0" smtClean="0"/>
              <a:t>Section1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1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4" r:id="rId2"/>
    <p:sldLayoutId id="2147484274" r:id="rId3"/>
    <p:sldLayoutId id="2147484266" r:id="rId4"/>
    <p:sldLayoutId id="2147484330" r:id="rId5"/>
    <p:sldLayoutId id="2147484331" r:id="rId6"/>
    <p:sldLayoutId id="2147484320" r:id="rId7"/>
    <p:sldLayoutId id="2147484326" r:id="rId8"/>
    <p:sldLayoutId id="2147484329" r:id="rId9"/>
    <p:sldLayoutId id="2147484323" r:id="rId10"/>
    <p:sldLayoutId id="2147484328" r:id="rId11"/>
    <p:sldLayoutId id="2147484325" r:id="rId12"/>
    <p:sldLayoutId id="2147484324" r:id="rId13"/>
    <p:sldLayoutId id="2147484332" r:id="rId14"/>
    <p:sldLayoutId id="2147484327" r:id="rId15"/>
    <p:sldLayoutId id="2147484276" r:id="rId16"/>
    <p:sldLayoutId id="2147484267" r:id="rId17"/>
    <p:sldLayoutId id="2147484268" r:id="rId18"/>
    <p:sldLayoutId id="2147484269" r:id="rId19"/>
    <p:sldLayoutId id="2147484270" r:id="rId20"/>
    <p:sldLayoutId id="2147484271" r:id="rId21"/>
    <p:sldLayoutId id="2147484272" r:id="rId22"/>
    <p:sldLayoutId id="2147484273" r:id="rId23"/>
    <p:sldLayoutId id="2147484277" r:id="rId24"/>
    <p:sldLayoutId id="2147484263" r:id="rId25"/>
    <p:sldLayoutId id="2147484307" r:id="rId2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06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0211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4652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7804" y="1363662"/>
            <a:ext cx="5486399" cy="1969642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</a:t>
            </a:r>
            <a:r>
              <a:rPr lang="en-US" dirty="0" smtClean="0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090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166">
              <a:spcAft>
                <a:spcPts val="816"/>
              </a:spcAft>
              <a:buNone/>
            </a:pPr>
            <a:r>
              <a:rPr lang="en-US" dirty="0"/>
              <a:t>First level</a:t>
            </a:r>
          </a:p>
          <a:p>
            <a:pPr marL="0" lvl="1" indent="0" defTabSz="914166">
              <a:spcAft>
                <a:spcPts val="816"/>
              </a:spcAft>
              <a:buNone/>
            </a:pPr>
            <a:r>
              <a:rPr lang="en-US" dirty="0"/>
              <a:t>Second level</a:t>
            </a:r>
          </a:p>
          <a:p>
            <a:pPr marL="0" lvl="2" indent="0" defTabSz="914166">
              <a:spcAft>
                <a:spcPts val="816"/>
              </a:spcAft>
              <a:buNone/>
            </a:pPr>
            <a:r>
              <a:rPr lang="en-US" dirty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2422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015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89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 smtClean="0"/>
              <a:t>Role</a:t>
            </a:r>
          </a:p>
          <a:p>
            <a:pPr lvl="0"/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Presentation</a:t>
            </a:r>
            <a:r>
              <a:rPr lang="es-ES" dirty="0" smtClean="0"/>
              <a:t> </a:t>
            </a:r>
            <a:r>
              <a:rPr lang="es-ES" dirty="0" err="1" smtClean="0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9437" y="2506662"/>
            <a:ext cx="11277600" cy="1043363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5400" dirty="0" err="1" smtClean="0">
                <a:solidFill>
                  <a:srgbClr val="FF0000"/>
                </a:solidFill>
              </a:rPr>
              <a:t>Remplazar</a:t>
            </a:r>
            <a:r>
              <a:rPr lang="en-US" sz="5400" dirty="0" smtClean="0">
                <a:solidFill>
                  <a:srgbClr val="FF0000"/>
                </a:solidFill>
              </a:rPr>
              <a:t> con slide </a:t>
            </a:r>
            <a:r>
              <a:rPr lang="en-US" sz="5400" dirty="0" err="1" smtClean="0">
                <a:solidFill>
                  <a:srgbClr val="FF0000"/>
                </a:solidFill>
              </a:rPr>
              <a:t>patrocinadores</a:t>
            </a:r>
            <a:endParaRPr lang="es-ES_tradnl" sz="5400" dirty="0" err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82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905411"/>
          </a:xfrm>
        </p:spPr>
        <p:txBody>
          <a:bodyPr/>
          <a:lstStyle/>
          <a:p>
            <a:pPr lvl="0"/>
            <a:r>
              <a:rPr lang="en-US" dirty="0"/>
              <a:t>Section1</a:t>
            </a:r>
          </a:p>
          <a:p>
            <a:pPr lvl="1"/>
            <a:r>
              <a:rPr lang="en-US" dirty="0"/>
              <a:t>Subsection1</a:t>
            </a:r>
          </a:p>
          <a:p>
            <a:pPr lvl="1"/>
            <a:r>
              <a:rPr lang="en-US" dirty="0"/>
              <a:t>Subsection2</a:t>
            </a:r>
          </a:p>
          <a:p>
            <a:pPr lvl="0"/>
            <a:r>
              <a:rPr lang="en-US" dirty="0"/>
              <a:t>Section2</a:t>
            </a:r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086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7037" y="1212850"/>
            <a:ext cx="7924802" cy="738664"/>
          </a:xfrm>
        </p:spPr>
        <p:txBody>
          <a:bodyPr/>
          <a:lstStyle/>
          <a:p>
            <a:r>
              <a:rPr lang="es-ES" dirty="0" smtClean="0"/>
              <a:t>Speaker </a:t>
            </a:r>
            <a:r>
              <a:rPr lang="es-ES" dirty="0" err="1" smtClean="0"/>
              <a:t>description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502635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2201" y="1222349"/>
            <a:ext cx="8374910" cy="738664"/>
          </a:xfrm>
        </p:spPr>
        <p:txBody>
          <a:bodyPr/>
          <a:lstStyle/>
          <a:p>
            <a:r>
              <a:rPr lang="es-ES" dirty="0" smtClean="0"/>
              <a:t>Speaker </a:t>
            </a:r>
            <a:r>
              <a:rPr lang="es-ES" dirty="0" err="1" smtClean="0"/>
              <a:t>description</a:t>
            </a:r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782201" y="4130622"/>
            <a:ext cx="8374910" cy="738664"/>
          </a:xfrm>
        </p:spPr>
        <p:txBody>
          <a:bodyPr/>
          <a:lstStyle/>
          <a:p>
            <a:r>
              <a:rPr lang="es-ES" dirty="0" smtClean="0"/>
              <a:t>Speaker </a:t>
            </a:r>
            <a:r>
              <a:rPr lang="es-ES" dirty="0" err="1" smtClean="0"/>
              <a:t>description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 smtClean="0"/>
              <a:t>Speaker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713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Section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6193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Foto </a:t>
            </a:r>
            <a:r>
              <a:rPr lang="es-ES" dirty="0" err="1" smtClean="0"/>
              <a:t>slide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763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ontrol xmlns="http://schemas.microsoft.com/VisualStudio/2011/storyboarding/control">
  <Id Name="efe5a390-2970-49e9-af59-9713de369ad9" Revision="1" Stencil="System.MyShapes" StencilVersion="1.0"/>
</Control>
</file>

<file path=customXml/item3.xml><?xml version="1.0" encoding="utf-8"?>
<Control xmlns="http://schemas.microsoft.com/VisualStudio/2011/storyboarding/control">
  <Id Name="efe5a390-2970-49e9-af59-9713de369ad9" Revision="1" Stencil="System.MyShapes" StencilVersion="1.0"/>
</Control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55A170DB5584FB5BF1EFD28586C3A" ma:contentTypeVersion="3" ma:contentTypeDescription="Create a new document." ma:contentTypeScope="" ma:versionID="34738ad0b6b5902ee2454a3627babcfe">
  <xsd:schema xmlns:xsd="http://www.w3.org/2001/XMLSchema" xmlns:xs="http://www.w3.org/2001/XMLSchema" xmlns:p="http://schemas.microsoft.com/office/2006/metadata/properties" xmlns:ns2="2b2dfeed-2da1-4ef4-b600-f5543001ef98" xmlns:ns3="ed015050-a57a-4d39-9cd8-b09b64473eb7" targetNamespace="http://schemas.microsoft.com/office/2006/metadata/properties" ma:root="true" ma:fieldsID="f4e89f4546bf2798c577ef7cbcf9d5ea" ns2:_="" ns3:_="">
    <xsd:import namespace="2b2dfeed-2da1-4ef4-b600-f5543001ef98"/>
    <xsd:import namespace="ed015050-a57a-4d39-9cd8-b09b64473e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Shortcut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15050-a57a-4d39-9cd8-b09b64473eb7" elementFormDefault="qualified">
    <xsd:import namespace="http://schemas.microsoft.com/office/2006/documentManagement/types"/>
    <xsd:import namespace="http://schemas.microsoft.com/office/infopath/2007/PartnerControls"/>
    <xsd:element name="_ShortcutUrl" ma:index="10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b2dfeed-2da1-4ef4-b600-f5543001ef98">
      <UserInfo>
        <DisplayName/>
        <AccountId xsi:nil="true"/>
        <AccountType/>
      </UserInfo>
    </SharedWithUsers>
    <_ShortcutUrl xmlns="ed015050-a57a-4d39-9cd8-b09b64473eb7">
      <Url xsi:nil="true"/>
      <Description xsi:nil="true"/>
    </_ShortcutUrl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F2354-96C1-4297-859C-D88A853443F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677D6579-22AD-4A80-9B8A-923346340664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E611159-C1FA-4FBC-B547-FA126823C3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2dfeed-2da1-4ef4-b600-f5543001ef98"/>
    <ds:schemaRef ds:uri="ed015050-a57a-4d39-9cd8-b09b64473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http://purl.org/dc/elements/1.1/"/>
    <ds:schemaRef ds:uri="http://schemas.microsoft.com/office/2006/metadata/properties"/>
    <ds:schemaRef ds:uri="ed015050-a57a-4d39-9cd8-b09b64473eb7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2b2dfeed-2da1-4ef4-b600-f5543001ef9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</Template>
  <TotalTime>1190</TotalTime>
  <Words>91</Words>
  <Application>Microsoft Office PowerPoint</Application>
  <PresentationFormat>Custom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LT Pro 45 Book</vt:lpstr>
      <vt:lpstr>Consolas</vt:lpstr>
      <vt:lpstr>ＭＳ Ｐゴシック</vt:lpstr>
      <vt:lpstr>Segoe UI</vt:lpstr>
      <vt:lpstr>Segoe UI Light</vt:lpstr>
      <vt:lpstr>Segoe UI Semilight</vt:lpstr>
      <vt:lpstr>Wingdings</vt:lpstr>
      <vt:lpstr>5-30629_Build_Template_WHITE</vt:lpstr>
      <vt:lpstr>PowerPoint Presentation</vt:lpstr>
      <vt:lpstr>Presentation title</vt:lpstr>
      <vt:lpstr>PowerPoint Presentation</vt:lpstr>
      <vt:lpstr>Agenda</vt:lpstr>
      <vt:lpstr>Speaker name</vt:lpstr>
      <vt:lpstr>PowerPoint Presentation</vt:lpstr>
      <vt:lpstr>Section name</vt:lpstr>
      <vt:lpstr>Section name</vt:lpstr>
      <vt:lpstr>Foto slide</vt:lpstr>
      <vt:lpstr>Section name</vt:lpstr>
      <vt:lpstr>Section name</vt:lpstr>
      <vt:lpstr>Section name</vt:lpstr>
      <vt:lpstr>Code Section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Build 2015</dc:subject>
  <dc:creator>Andrew Clinick</dc:creator>
  <cp:keywords>Build 2015</cp:keywords>
  <dc:description>Template: Mitchell Derrey, Silver Fox Productions
Formatting: 
Audience Type:</dc:description>
  <cp:lastModifiedBy>Diego Martinez Gil</cp:lastModifiedBy>
  <cp:revision>65</cp:revision>
  <dcterms:created xsi:type="dcterms:W3CDTF">2015-04-07T19:39:07Z</dcterms:created>
  <dcterms:modified xsi:type="dcterms:W3CDTF">2016-01-19T16:38:32Z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0x0101000A655A170DB5584FB5BF1EFD28586C3A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  <property fmtid="{D5CDD505-2E9C-101B-9397-08002B2CF9AE}" pid="14" name="Tfs.IsStoryboard">
    <vt:bool>true</vt:bool>
  </property>
  <property fmtid="{D5CDD505-2E9C-101B-9397-08002B2CF9AE}" pid="15" name="Tfs.LastKnownPath">
    <vt:lpwstr>https://microsoft.sharepoint.com/teams/dxspain/evangelism/Shared%20Documents/03.%20Dev%20-%20Activities/151022%20Windows%2010%20Hel10%20World/Marketing/Master%20presentation.pptx</vt:lpwstr>
  </property>
  <property fmtid="{D5CDD505-2E9C-101B-9397-08002B2CF9AE}" pid="16" name="_ShortcutUrl">
    <vt:lpwstr>, </vt:lpwstr>
  </property>
</Properties>
</file>