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19" r:id="rId1"/>
  </p:sldMasterIdLst>
  <p:sldIdLst>
    <p:sldId id="256" r:id="rId2"/>
    <p:sldId id="263" r:id="rId3"/>
    <p:sldId id="262" r:id="rId4"/>
    <p:sldId id="257" r:id="rId5"/>
    <p:sldId id="259" r:id="rId6"/>
    <p:sldId id="265" r:id="rId7"/>
    <p:sldId id="266" r:id="rId8"/>
    <p:sldId id="267" r:id="rId9"/>
    <p:sldId id="269" r:id="rId10"/>
    <p:sldId id="26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72"/>
    <p:restoredTop sz="94690"/>
  </p:normalViewPr>
  <p:slideViewPr>
    <p:cSldViewPr snapToGrid="0" snapToObjects="1">
      <p:cViewPr varScale="1">
        <p:scale>
          <a:sx n="118" d="100"/>
          <a:sy n="118" d="100"/>
        </p:scale>
        <p:origin x="58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10/19/19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14300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449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600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407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10/19/19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5351536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479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10/19/19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20204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10/19/19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236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10/19/19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804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10/19/19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955352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10/19/19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029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85732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42E15-E92B-AD4C-A27E-A58B962400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app Store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D9F905-6B2B-4C48-905D-7E47B3C366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Sam Kraus; Barry Tikalsy, Abbas Shivij, Farshad Esnaashari </a:t>
            </a:r>
          </a:p>
          <a:p>
            <a:r>
              <a:rPr lang="en-US" dirty="0"/>
              <a:t>Date: 19 OCT 2019</a:t>
            </a:r>
          </a:p>
        </p:txBody>
      </p:sp>
    </p:spTree>
    <p:extLst>
      <p:ext uri="{BB962C8B-B14F-4D97-AF65-F5344CB8AC3E}">
        <p14:creationId xmlns:p14="http://schemas.microsoft.com/office/powerpoint/2010/main" val="25297766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0A857EF-FE4D-144A-A8A9-EA9AFB59BE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0947" y="1480458"/>
            <a:ext cx="10192853" cy="356749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AD1E5EC-F1AE-3942-BC71-F4BF095675EA}"/>
              </a:ext>
            </a:extLst>
          </p:cNvPr>
          <p:cNvSpPr txBox="1"/>
          <p:nvPr/>
        </p:nvSpPr>
        <p:spPr>
          <a:xfrm>
            <a:off x="3276600" y="413657"/>
            <a:ext cx="54755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Price Ranges by Total Games</a:t>
            </a:r>
          </a:p>
        </p:txBody>
      </p:sp>
    </p:spTree>
    <p:extLst>
      <p:ext uri="{BB962C8B-B14F-4D97-AF65-F5344CB8AC3E}">
        <p14:creationId xmlns:p14="http://schemas.microsoft.com/office/powerpoint/2010/main" val="1346881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1DEBB-5569-2B4F-B1E2-FC6325DC8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Teamwork</a:t>
            </a:r>
            <a:br>
              <a:rPr lang="en-US" dirty="0"/>
            </a:b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4806CCC-3442-874D-B335-8E9CB249B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Work division</a:t>
            </a:r>
          </a:p>
          <a:p>
            <a:r>
              <a:rPr lang="en-US" dirty="0"/>
              <a:t>Data clean-up </a:t>
            </a:r>
          </a:p>
          <a:p>
            <a:r>
              <a:rPr lang="en-US" dirty="0"/>
              <a:t>Data frames </a:t>
            </a:r>
          </a:p>
          <a:p>
            <a:r>
              <a:rPr lang="en-US" dirty="0"/>
              <a:t>Graphs</a:t>
            </a:r>
          </a:p>
          <a:p>
            <a:pPr lvl="1"/>
            <a:r>
              <a:rPr lang="en-US" dirty="0"/>
              <a:t>Bar/Pie</a:t>
            </a:r>
          </a:p>
          <a:p>
            <a:pPr lvl="1"/>
            <a:r>
              <a:rPr lang="en-US" dirty="0"/>
              <a:t>Scatter</a:t>
            </a:r>
          </a:p>
          <a:p>
            <a:r>
              <a:rPr lang="en-US" dirty="0"/>
              <a:t>Hypothesis and Statistical Tests</a:t>
            </a:r>
          </a:p>
          <a:p>
            <a:r>
              <a:rPr lang="en-US" dirty="0"/>
              <a:t>Presentation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374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2406F-8ACC-5048-8FCA-8E331C7FA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ADE88-EA6D-A44C-B351-8772A5669F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Data options discussed</a:t>
            </a:r>
          </a:p>
          <a:p>
            <a:r>
              <a:rPr lang="en-US" dirty="0"/>
              <a:t>Nutrition and activity levels</a:t>
            </a:r>
          </a:p>
          <a:p>
            <a:r>
              <a:rPr lang="en-US" dirty="0"/>
              <a:t>Currency exchange rate trends with temperature</a:t>
            </a:r>
          </a:p>
          <a:p>
            <a:r>
              <a:rPr lang="en-US" dirty="0"/>
              <a:t>Violent crimes and video games</a:t>
            </a:r>
          </a:p>
          <a:p>
            <a:r>
              <a:rPr lang="en-US" dirty="0"/>
              <a:t>Wild-fires</a:t>
            </a:r>
          </a:p>
          <a:p>
            <a:r>
              <a:rPr lang="en-US" dirty="0"/>
              <a:t>App stores </a:t>
            </a:r>
          </a:p>
        </p:txBody>
      </p:sp>
    </p:spTree>
    <p:extLst>
      <p:ext uri="{BB962C8B-B14F-4D97-AF65-F5344CB8AC3E}">
        <p14:creationId xmlns:p14="http://schemas.microsoft.com/office/powerpoint/2010/main" val="3868369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30190-BC9B-4B44-AFA9-4B5992D1D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BB8F5-E781-704E-B1A4-90269F9FDD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Core motivation for doing this project was to analyze the apps in Apple and Google Stores</a:t>
            </a:r>
          </a:p>
          <a:p>
            <a:pPr lvl="1"/>
            <a:r>
              <a:rPr lang="en-US" dirty="0"/>
              <a:t>Whose apps are higher rated?</a:t>
            </a:r>
          </a:p>
          <a:p>
            <a:pPr lvl="1"/>
            <a:r>
              <a:rPr lang="en-US" dirty="0"/>
              <a:t>Number of installs vs. files size</a:t>
            </a:r>
          </a:p>
          <a:p>
            <a:pPr lvl="1"/>
            <a:r>
              <a:rPr lang="en-US" dirty="0"/>
              <a:t>What are the top five rated categories in each app store</a:t>
            </a:r>
          </a:p>
          <a:p>
            <a:pPr lvl="1"/>
            <a:r>
              <a:rPr lang="en-US" dirty="0"/>
              <a:t>What are the top five rated categories for paid apps in each store</a:t>
            </a:r>
          </a:p>
          <a:p>
            <a:pPr lvl="1"/>
            <a:r>
              <a:rPr lang="en-US" dirty="0"/>
              <a:t>How many apps are in various price range categories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388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0591C-67B3-1F40-B155-7B4FC8268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Cleanup &amp;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C7694-20AC-594F-A521-044D17BC22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Describe the exploration and cleanup process </a:t>
            </a:r>
            <a:endParaRPr lang="en-US" dirty="0">
              <a:highlight>
                <a:srgbClr val="FFFF00"/>
              </a:highlight>
            </a:endParaRPr>
          </a:p>
          <a:p>
            <a:r>
              <a:rPr lang="en-US" dirty="0"/>
              <a:t>Discuss insights you had while exploring the data that you didn't anticipate </a:t>
            </a:r>
          </a:p>
          <a:p>
            <a:pPr lvl="1"/>
            <a:r>
              <a:rPr lang="en-US" dirty="0"/>
              <a:t>Data frame merging</a:t>
            </a:r>
            <a:endParaRPr lang="en-US" dirty="0">
              <a:highlight>
                <a:srgbClr val="FFFF00"/>
              </a:highlight>
            </a:endParaRPr>
          </a:p>
          <a:p>
            <a:r>
              <a:rPr lang="en-US" dirty="0"/>
              <a:t>Discuss any problems that arose after exploring the data, and how you resolved them</a:t>
            </a:r>
          </a:p>
          <a:p>
            <a:pPr lvl="1"/>
            <a:r>
              <a:rPr lang="en-US" dirty="0"/>
              <a:t>Group by usage </a:t>
            </a:r>
            <a:endParaRPr lang="en-US" dirty="0">
              <a:highlight>
                <a:srgbClr val="FFFF00"/>
              </a:highlight>
            </a:endParaRPr>
          </a:p>
          <a:p>
            <a:pPr lvl="1"/>
            <a:r>
              <a:rPr lang="en-US" dirty="0"/>
              <a:t>Graphing techniques</a:t>
            </a:r>
            <a:endParaRPr lang="en-US" dirty="0">
              <a:highlight>
                <a:srgbClr val="FFFF00"/>
              </a:highlight>
            </a:endParaRPr>
          </a:p>
          <a:p>
            <a:r>
              <a:rPr lang="en-US" dirty="0"/>
              <a:t>Present and discuss interesting figures developed during exploration, ideally with the help of Jupyter Notebook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689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01505C-4AFF-064D-8FF3-0B871635D1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9110" y="598714"/>
            <a:ext cx="3594100" cy="35941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5DA76F-F94D-4D4E-98B3-0BECC00B0D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3210" y="598714"/>
            <a:ext cx="3594099" cy="35940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A64B30E-0A16-504E-91CA-9285D7F7F6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7309" y="639988"/>
            <a:ext cx="3511550" cy="35115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7E97940-EF1A-554D-80D7-E52C8389A8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9110" y="4320722"/>
            <a:ext cx="8483600" cy="8509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84FF395-421A-E145-84D1-028B447F37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6688" y="5340806"/>
            <a:ext cx="10842171" cy="539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810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1B77801-65B4-1940-9CF8-12F82EE738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0322" y="462030"/>
            <a:ext cx="10179050" cy="3562667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134FB7A-DCD3-0146-8D69-7FAFCD6669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322" y="4190999"/>
            <a:ext cx="10179050" cy="2348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789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68A99C8-BD99-BA44-BD58-E78F75BFE8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9414" y="3537856"/>
            <a:ext cx="4706260" cy="313750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5577769-C8BF-5D4F-90E5-9A90F67B63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1415" y="3537857"/>
            <a:ext cx="4706258" cy="313750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2AA40E1-536E-D342-AE11-A19A14B843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2287" y="400352"/>
            <a:ext cx="4706258" cy="313750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EDE0083-7C1A-7F4A-BC91-ABC26E84B3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91415" y="400353"/>
            <a:ext cx="4706258" cy="3137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323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0356D-E1B6-D646-A6B7-3F7F23634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291F35-78DA-2747-84AE-E29B133803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266" y="1197429"/>
            <a:ext cx="10585333" cy="3312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966113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{B66E3C72-D994-B546-81B6-8905867CAF98}tf10001071</Template>
  <TotalTime>1644</TotalTime>
  <Words>191</Words>
  <Application>Microsoft Macintosh PowerPoint</Application>
  <PresentationFormat>Widescreen</PresentationFormat>
  <Paragraphs>35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Gill Sans MT</vt:lpstr>
      <vt:lpstr>Impact</vt:lpstr>
      <vt:lpstr>Badge</vt:lpstr>
      <vt:lpstr>The app Store Analysis</vt:lpstr>
      <vt:lpstr>Teamwork </vt:lpstr>
      <vt:lpstr>The process</vt:lpstr>
      <vt:lpstr>Project Motivation</vt:lpstr>
      <vt:lpstr>Data Cleanup &amp; Exploration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app Stores Analysis</dc:title>
  <dc:creator>Farshad Esnaashari</dc:creator>
  <cp:lastModifiedBy>Farshad Esnaashari</cp:lastModifiedBy>
  <cp:revision>16</cp:revision>
  <dcterms:created xsi:type="dcterms:W3CDTF">2019-10-16T03:04:28Z</dcterms:created>
  <dcterms:modified xsi:type="dcterms:W3CDTF">2019-10-19T18:32:07Z</dcterms:modified>
</cp:coreProperties>
</file>