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x-none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3C4DA5F-B7ED-E443-8E78-78D5F5F02611}" type="datetimeFigureOut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2AD8D46-7709-2A47-B75B-462F1E74D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dario/Documents/itba/TPs/SIA/NN/video2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Sistemas</a:t>
            </a:r>
            <a:r>
              <a:rPr lang="en-US" sz="4400" dirty="0" smtClean="0"/>
              <a:t> de </a:t>
            </a:r>
            <a:r>
              <a:rPr lang="en-US" sz="4400" dirty="0" err="1" smtClean="0"/>
              <a:t>Inteligencia</a:t>
            </a:r>
            <a:r>
              <a:rPr lang="en-US" sz="4400" dirty="0" smtClean="0"/>
              <a:t> Artificial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140300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: </a:t>
            </a:r>
            <a:r>
              <a:rPr lang="en-US" dirty="0" err="1" smtClean="0"/>
              <a:t>Predicción</a:t>
            </a:r>
            <a:r>
              <a:rPr lang="en-US" dirty="0" smtClean="0"/>
              <a:t> de series </a:t>
            </a:r>
            <a:r>
              <a:rPr lang="en-US" dirty="0" err="1" smtClean="0"/>
              <a:t>temporales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Betina</a:t>
            </a:r>
            <a:r>
              <a:rPr lang="en-US" dirty="0" smtClean="0"/>
              <a:t> Cynthia </a:t>
            </a:r>
            <a:r>
              <a:rPr lang="en-US" dirty="0" err="1" smtClean="0"/>
              <a:t>Mamani</a:t>
            </a:r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Sneidermanis</a:t>
            </a:r>
            <a:endParaRPr lang="en-US" dirty="0" smtClean="0"/>
          </a:p>
          <a:p>
            <a:r>
              <a:rPr lang="en-US" dirty="0" err="1" smtClean="0"/>
              <a:t>Darío</a:t>
            </a:r>
            <a:r>
              <a:rPr lang="en-US" dirty="0" smtClean="0"/>
              <a:t> </a:t>
            </a:r>
            <a:r>
              <a:rPr lang="en-US" dirty="0" err="1" smtClean="0"/>
              <a:t>Susnisky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: </a:t>
            </a:r>
            <a:r>
              <a:rPr lang="en-US" dirty="0" err="1" smtClean="0"/>
              <a:t>Estructura</a:t>
            </a:r>
            <a:endParaRPr lang="en-US" dirty="0"/>
          </a:p>
        </p:txBody>
      </p:sp>
      <p:pic>
        <p:nvPicPr>
          <p:cNvPr id="4" name="Content Placeholder 3" descr="NN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6512" r="-36512"/>
          <a:stretch>
            <a:fillRect/>
          </a:stretch>
        </p:blipFill>
        <p:spPr>
          <a:xfrm rot="16200000">
            <a:off x="618565" y="1600200"/>
            <a:ext cx="7878788" cy="46392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Redes</a:t>
            </a:r>
            <a:r>
              <a:rPr lang="en-US" sz="4000" dirty="0" smtClean="0"/>
              <a:t> </a:t>
            </a:r>
            <a:r>
              <a:rPr lang="en-US" sz="4000" dirty="0" err="1" smtClean="0"/>
              <a:t>Neuronales</a:t>
            </a:r>
            <a:r>
              <a:rPr lang="en-US" sz="4000" dirty="0" smtClean="0"/>
              <a:t>: </a:t>
            </a:r>
            <a:r>
              <a:rPr lang="en-US" sz="4000" dirty="0" err="1" smtClean="0"/>
              <a:t>Backpropagation</a:t>
            </a:r>
            <a:endParaRPr lang="en-US" sz="4000" dirty="0"/>
          </a:p>
        </p:txBody>
      </p:sp>
      <p:pic>
        <p:nvPicPr>
          <p:cNvPr id="4" name="Content Placeholder 3" descr="backpropagation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49305" r="-4930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 err="1" smtClean="0"/>
              <a:t>Redes</a:t>
            </a:r>
            <a:r>
              <a:rPr lang="en-US" sz="4100" dirty="0" smtClean="0"/>
              <a:t> </a:t>
            </a:r>
            <a:r>
              <a:rPr lang="en-US" sz="4100" dirty="0" err="1" smtClean="0"/>
              <a:t>Neuronales</a:t>
            </a:r>
            <a:r>
              <a:rPr lang="en-US" sz="4100" dirty="0" smtClean="0"/>
              <a:t>: </a:t>
            </a:r>
            <a:r>
              <a:rPr lang="en-US" sz="4100" dirty="0" err="1" smtClean="0"/>
              <a:t>Implementación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Uso</a:t>
            </a:r>
            <a:r>
              <a:rPr lang="en-US" dirty="0" smtClean="0"/>
              <a:t> de matrices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vectores</a:t>
            </a:r>
            <a:endParaRPr lang="en-US" dirty="0" smtClean="0"/>
          </a:p>
          <a:p>
            <a:r>
              <a:rPr lang="en-US" dirty="0" err="1" smtClean="0"/>
              <a:t>Función</a:t>
            </a:r>
            <a:r>
              <a:rPr lang="en-US" dirty="0" smtClean="0"/>
              <a:t> Cell</a:t>
            </a:r>
          </a:p>
          <a:p>
            <a:r>
              <a:rPr lang="en-US" dirty="0" smtClean="0"/>
              <a:t>Debug</a:t>
            </a:r>
          </a:p>
          <a:p>
            <a:pPr lvl="1"/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Gráficos</a:t>
            </a:r>
            <a:endParaRPr lang="en-US" dirty="0" smtClean="0"/>
          </a:p>
          <a:p>
            <a:pPr lvl="1"/>
            <a:r>
              <a:rPr lang="en-US" dirty="0" smtClean="0"/>
              <a:t>Videos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Redes</a:t>
            </a:r>
            <a:r>
              <a:rPr lang="en-US" sz="4200" dirty="0" smtClean="0"/>
              <a:t> </a:t>
            </a:r>
            <a:r>
              <a:rPr lang="en-US" sz="4200" dirty="0" err="1" smtClean="0"/>
              <a:t>Neuronales</a:t>
            </a:r>
            <a:r>
              <a:rPr lang="en-US" sz="4200" dirty="0" smtClean="0"/>
              <a:t>: </a:t>
            </a:r>
            <a:r>
              <a:rPr lang="en-US" sz="4200" dirty="0" err="1" smtClean="0"/>
              <a:t>Optimizaciones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</a:p>
          <a:p>
            <a:r>
              <a:rPr lang="en-US" dirty="0" err="1" smtClean="0"/>
              <a:t>Parametros</a:t>
            </a:r>
            <a:r>
              <a:rPr lang="en-US" dirty="0" smtClean="0"/>
              <a:t> </a:t>
            </a:r>
            <a:r>
              <a:rPr lang="en-US" dirty="0" err="1" smtClean="0"/>
              <a:t>Adaptativos</a:t>
            </a:r>
            <a:r>
              <a:rPr lang="en-US" dirty="0" smtClean="0"/>
              <a:t> -&gt; X</a:t>
            </a:r>
          </a:p>
          <a:p>
            <a:pPr lvl="1"/>
            <a:r>
              <a:rPr lang="en-US" dirty="0" smtClean="0"/>
              <a:t>Eta</a:t>
            </a:r>
          </a:p>
          <a:p>
            <a:pPr lvl="1"/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Rollback</a:t>
            </a:r>
          </a:p>
          <a:p>
            <a:r>
              <a:rPr lang="en-US" dirty="0" err="1" smtClean="0"/>
              <a:t>Mezcla</a:t>
            </a:r>
            <a:r>
              <a:rPr lang="en-US" dirty="0" smtClean="0"/>
              <a:t> </a:t>
            </a:r>
            <a:r>
              <a:rPr lang="en-US" dirty="0" err="1" smtClean="0"/>
              <a:t>aleatoria</a:t>
            </a:r>
            <a:r>
              <a:rPr lang="en-US" dirty="0" smtClean="0"/>
              <a:t> de </a:t>
            </a:r>
            <a:r>
              <a:rPr lang="en-US" dirty="0" err="1" smtClean="0"/>
              <a:t>entradas</a:t>
            </a:r>
            <a:endParaRPr lang="en-US" dirty="0" smtClean="0"/>
          </a:p>
          <a:p>
            <a:r>
              <a:rPr lang="en-US" dirty="0" err="1" smtClean="0"/>
              <a:t>Finalización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: </a:t>
            </a:r>
            <a:r>
              <a:rPr lang="en-US" dirty="0" err="1" smtClean="0"/>
              <a:t>Ejemplo</a:t>
            </a:r>
            <a:endParaRPr lang="en-US" dirty="0"/>
          </a:p>
        </p:txBody>
      </p:sp>
      <p:pic>
        <p:nvPicPr>
          <p:cNvPr id="4" name="video2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6256" y="1741487"/>
            <a:ext cx="5524500" cy="43561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Evaluacion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¡Gracias!</a:t>
            </a:r>
            <a:endParaRPr lang="en-US" dirty="0"/>
          </a:p>
        </p:txBody>
      </p:sp>
      <p:pic>
        <p:nvPicPr>
          <p:cNvPr id="4" name="Content Placeholder 3" descr="pregunta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370" r="-1137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23</TotalTime>
  <Words>78</Words>
  <Application>Microsoft Macintosh PowerPoint</Application>
  <PresentationFormat>On-screen Show (4:3)</PresentationFormat>
  <Paragraphs>30</Paragraphs>
  <Slides>9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Exhibit</vt:lpstr>
      <vt:lpstr>Sistemas de Inteligencia Artificial</vt:lpstr>
      <vt:lpstr>Redes Neuronales: Estructura</vt:lpstr>
      <vt:lpstr>Redes Neuronales: Backpropagation</vt:lpstr>
      <vt:lpstr>Redes Neuronales: Implementación</vt:lpstr>
      <vt:lpstr>Redes Neuronales: Optimizaciones</vt:lpstr>
      <vt:lpstr>Redes Neuronales: Ejemplo</vt:lpstr>
      <vt:lpstr>Evaluacion del problema</vt:lpstr>
      <vt:lpstr>Conclusiones</vt:lpstr>
      <vt:lpstr>¡Gracias!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Dario Sneidermanis</dc:creator>
  <cp:lastModifiedBy>Dario Sneidermanis</cp:lastModifiedBy>
  <cp:revision>2</cp:revision>
  <dcterms:created xsi:type="dcterms:W3CDTF">2013-04-24T15:10:42Z</dcterms:created>
  <dcterms:modified xsi:type="dcterms:W3CDTF">2013-04-24T15:13:03Z</dcterms:modified>
</cp:coreProperties>
</file>