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2D2ED-CF39-3341-8D40-CCD6C2CE1DF4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45057-3D9C-AD4D-95AE-E7AF165352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701" y="424203"/>
            <a:ext cx="183910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7702" y="424203"/>
            <a:ext cx="824712" cy="519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Container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0777" y="147204"/>
            <a:ext cx="893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ash-tbn-1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38359" y="109238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eth10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66941" y="697512"/>
            <a:ext cx="715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th10.630</a:t>
            </a:r>
            <a:endParaRPr lang="en-US" sz="1000" dirty="0"/>
          </a:p>
        </p:txBody>
      </p:sp>
      <p:cxnSp>
        <p:nvCxnSpPr>
          <p:cNvPr id="11" name="Straight Connector 10"/>
          <p:cNvCxnSpPr>
            <a:stCxn id="9" idx="2"/>
            <a:endCxn id="8" idx="0"/>
          </p:cNvCxnSpPr>
          <p:nvPr/>
        </p:nvCxnSpPr>
        <p:spPr>
          <a:xfrm rot="16200000" flipH="1">
            <a:off x="1430305" y="838105"/>
            <a:ext cx="148649" cy="359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09978" y="3907882"/>
            <a:ext cx="183910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09979" y="3907882"/>
            <a:ext cx="824712" cy="519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Container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3054" y="3630883"/>
            <a:ext cx="84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aofa-tbn-1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90636" y="457606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eth10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919218" y="4181191"/>
            <a:ext cx="715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</a:t>
            </a:r>
            <a:r>
              <a:rPr lang="en-US" sz="1000" dirty="0" smtClean="0"/>
              <a:t>th10.630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16" idx="2"/>
            <a:endCxn id="15" idx="0"/>
          </p:cNvCxnSpPr>
          <p:nvPr/>
        </p:nvCxnSpPr>
        <p:spPr>
          <a:xfrm rot="16200000" flipH="1">
            <a:off x="4382582" y="4321784"/>
            <a:ext cx="148649" cy="359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3381" y="608094"/>
            <a:ext cx="183910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33382" y="608094"/>
            <a:ext cx="824712" cy="519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Container 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6457" y="331095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amst-tbn-1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714039" y="1276273"/>
            <a:ext cx="488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eth17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2621" y="881403"/>
            <a:ext cx="713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Eth17.925</a:t>
            </a:r>
            <a:endParaRPr lang="en-US" sz="1000" dirty="0"/>
          </a:p>
        </p:txBody>
      </p:sp>
      <p:cxnSp>
        <p:nvCxnSpPr>
          <p:cNvPr id="23" name="Straight Connector 22"/>
          <p:cNvCxnSpPr>
            <a:stCxn id="22" idx="2"/>
            <a:endCxn id="21" idx="0"/>
          </p:cNvCxnSpPr>
          <p:nvPr/>
        </p:nvCxnSpPr>
        <p:spPr>
          <a:xfrm rot="16200000" flipH="1">
            <a:off x="6704401" y="1022579"/>
            <a:ext cx="148649" cy="35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1026973" y="1668744"/>
            <a:ext cx="1629873" cy="126171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1247617" y="1949118"/>
            <a:ext cx="1132335" cy="63401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w</a:t>
            </a:r>
            <a:r>
              <a:rPr lang="en-US" sz="1000" dirty="0" smtClean="0">
                <a:solidFill>
                  <a:srgbClr val="000000"/>
                </a:solidFill>
              </a:rPr>
              <a:t>ash-tb-of-1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3259" y="1668744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84581" y="2583137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Hexagon 27"/>
          <p:cNvSpPr/>
          <p:nvPr/>
        </p:nvSpPr>
        <p:spPr>
          <a:xfrm>
            <a:off x="1319248" y="3199644"/>
            <a:ext cx="1060704" cy="708238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w</a:t>
            </a:r>
            <a:r>
              <a:rPr lang="en-US" sz="1000" dirty="0" smtClean="0">
                <a:solidFill>
                  <a:srgbClr val="000000"/>
                </a:solidFill>
              </a:rPr>
              <a:t>ash-cr5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6447" y="3199644"/>
            <a:ext cx="608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10/1/11</a:t>
            </a:r>
            <a:endParaRPr lang="en-US" sz="1000" dirty="0"/>
          </a:p>
        </p:txBody>
      </p:sp>
      <p:cxnSp>
        <p:nvCxnSpPr>
          <p:cNvPr id="31" name="Straight Connector 30"/>
          <p:cNvCxnSpPr>
            <a:stCxn id="8" idx="2"/>
            <a:endCxn id="26" idx="0"/>
          </p:cNvCxnSpPr>
          <p:nvPr/>
        </p:nvCxnSpPr>
        <p:spPr>
          <a:xfrm rot="16200000" flipH="1">
            <a:off x="1582515" y="1440669"/>
            <a:ext cx="330141" cy="126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2"/>
            <a:endCxn id="29" idx="0"/>
          </p:cNvCxnSpPr>
          <p:nvPr/>
        </p:nvCxnSpPr>
        <p:spPr>
          <a:xfrm rot="16200000" flipH="1">
            <a:off x="1684964" y="2953806"/>
            <a:ext cx="370286" cy="121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6387211" y="1852635"/>
            <a:ext cx="1629873" cy="126171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6607855" y="2133009"/>
            <a:ext cx="1132335" cy="63401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a</a:t>
            </a:r>
            <a:r>
              <a:rPr lang="en-US" sz="1000" dirty="0" smtClean="0">
                <a:solidFill>
                  <a:srgbClr val="000000"/>
                </a:solidFill>
              </a:rPr>
              <a:t>smt-tb-of-1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3497" y="1852635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26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044819" y="2767028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18</a:t>
            </a:r>
            <a:endParaRPr lang="en-US" sz="1000" dirty="0"/>
          </a:p>
        </p:txBody>
      </p:sp>
      <p:sp>
        <p:nvSpPr>
          <p:cNvPr id="38" name="Hexagon 37"/>
          <p:cNvSpPr/>
          <p:nvPr/>
        </p:nvSpPr>
        <p:spPr>
          <a:xfrm>
            <a:off x="6679486" y="3383535"/>
            <a:ext cx="1060704" cy="708238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amst-cr5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86685" y="3383535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10/2/2</a:t>
            </a:r>
            <a:endParaRPr lang="en-US" sz="1000" dirty="0"/>
          </a:p>
        </p:txBody>
      </p:sp>
      <p:cxnSp>
        <p:nvCxnSpPr>
          <p:cNvPr id="40" name="Straight Connector 39"/>
          <p:cNvCxnSpPr>
            <a:endCxn id="36" idx="0"/>
          </p:cNvCxnSpPr>
          <p:nvPr/>
        </p:nvCxnSpPr>
        <p:spPr>
          <a:xfrm rot="16200000" flipH="1">
            <a:off x="6942752" y="1624560"/>
            <a:ext cx="330142" cy="126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2"/>
            <a:endCxn id="39" idx="0"/>
          </p:cNvCxnSpPr>
          <p:nvPr/>
        </p:nvCxnSpPr>
        <p:spPr>
          <a:xfrm rot="16200000" flipH="1">
            <a:off x="7045209" y="3170189"/>
            <a:ext cx="370286" cy="56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3919218" y="5152423"/>
            <a:ext cx="1629873" cy="126171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4139862" y="5432797"/>
            <a:ext cx="1132335" cy="63401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aofa-tb-of-1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45504" y="5152423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6826" y="6066816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Hexagon 45"/>
          <p:cNvSpPr/>
          <p:nvPr/>
        </p:nvSpPr>
        <p:spPr>
          <a:xfrm>
            <a:off x="2379952" y="5432797"/>
            <a:ext cx="1060704" cy="708238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aofa-cr5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6810" y="589481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10/1/4</a:t>
            </a:r>
            <a:endParaRPr lang="en-US" sz="1000" dirty="0"/>
          </a:p>
        </p:txBody>
      </p:sp>
      <p:cxnSp>
        <p:nvCxnSpPr>
          <p:cNvPr id="48" name="Straight Connector 47"/>
          <p:cNvCxnSpPr>
            <a:endCxn id="44" idx="0"/>
          </p:cNvCxnSpPr>
          <p:nvPr/>
        </p:nvCxnSpPr>
        <p:spPr>
          <a:xfrm rot="16200000" flipH="1">
            <a:off x="4458510" y="4940597"/>
            <a:ext cx="330142" cy="93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2"/>
            <a:endCxn id="47" idx="0"/>
          </p:cNvCxnSpPr>
          <p:nvPr/>
        </p:nvCxnSpPr>
        <p:spPr>
          <a:xfrm rot="5400000" flipH="1">
            <a:off x="3626057" y="5237437"/>
            <a:ext cx="418223" cy="1732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29" idx="0"/>
          </p:cNvCxnSpPr>
          <p:nvPr/>
        </p:nvCxnSpPr>
        <p:spPr>
          <a:xfrm rot="16200000" flipV="1">
            <a:off x="880220" y="4250226"/>
            <a:ext cx="2867172" cy="766008"/>
          </a:xfrm>
          <a:prstGeom prst="curvedConnector3">
            <a:avLst>
              <a:gd name="adj1" fmla="val 107973"/>
            </a:avLst>
          </a:prstGeom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9" idx="0"/>
            <a:endCxn id="29" idx="0"/>
          </p:cNvCxnSpPr>
          <p:nvPr/>
        </p:nvCxnSpPr>
        <p:spPr>
          <a:xfrm rot="16200000" flipV="1">
            <a:off x="4502734" y="627713"/>
            <a:ext cx="183891" cy="5327753"/>
          </a:xfrm>
          <a:prstGeom prst="curvedConnector3">
            <a:avLst>
              <a:gd name="adj1" fmla="val 224313"/>
            </a:avLst>
          </a:prstGeom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21383" y="2628528"/>
            <a:ext cx="2226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OSCARS VLAN 925 (es.net-6494)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7469" y="4576060"/>
            <a:ext cx="2226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OSCARS VLAN 630 (es.net-6490)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94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LBNL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Pouyoul</dc:creator>
  <cp:lastModifiedBy>Eric Pouyoul</cp:lastModifiedBy>
  <cp:revision>1</cp:revision>
  <dcterms:created xsi:type="dcterms:W3CDTF">2017-06-20T16:23:27Z</dcterms:created>
  <dcterms:modified xsi:type="dcterms:W3CDTF">2017-06-20T17:04:35Z</dcterms:modified>
</cp:coreProperties>
</file>