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8288000" cy="1371600"/>
  <p:notesSz cx="6858000" cy="9144000"/>
  <p:defaultTextStyle>
    <a:defPPr>
      <a:defRPr lang="en-US"/>
    </a:defPPr>
    <a:lvl1pPr marL="0" algn="l" defTabSz="39502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1pPr>
    <a:lvl2pPr marL="197510" algn="l" defTabSz="39502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2pPr>
    <a:lvl3pPr marL="395021" algn="l" defTabSz="39502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3pPr>
    <a:lvl4pPr marL="592531" algn="l" defTabSz="39502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4pPr>
    <a:lvl5pPr marL="790042" algn="l" defTabSz="39502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5pPr>
    <a:lvl6pPr marL="987552" algn="l" defTabSz="39502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6pPr>
    <a:lvl7pPr marL="1185062" algn="l" defTabSz="39502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7pPr>
    <a:lvl8pPr marL="1382573" algn="l" defTabSz="39502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8pPr>
    <a:lvl9pPr marL="1580083" algn="l" defTabSz="39502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72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24473"/>
            <a:ext cx="13716000" cy="477520"/>
          </a:xfrm>
        </p:spPr>
        <p:txBody>
          <a:bodyPr anchor="b"/>
          <a:lstStyle>
            <a:lvl1pPr algn="ctr">
              <a:defRPr sz="1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720408"/>
            <a:ext cx="13716000" cy="331152"/>
          </a:xfrm>
        </p:spPr>
        <p:txBody>
          <a:bodyPr/>
          <a:lstStyle>
            <a:lvl1pPr marL="0" indent="0" algn="ctr">
              <a:buNone/>
              <a:defRPr sz="480"/>
            </a:lvl1pPr>
            <a:lvl2pPr marL="91440" indent="0" algn="ctr">
              <a:buNone/>
              <a:defRPr sz="400"/>
            </a:lvl2pPr>
            <a:lvl3pPr marL="182880" indent="0" algn="ctr">
              <a:buNone/>
              <a:defRPr sz="360"/>
            </a:lvl3pPr>
            <a:lvl4pPr marL="274320" indent="0" algn="ctr">
              <a:buNone/>
              <a:defRPr sz="320"/>
            </a:lvl4pPr>
            <a:lvl5pPr marL="365760" indent="0" algn="ctr">
              <a:buNone/>
              <a:defRPr sz="320"/>
            </a:lvl5pPr>
            <a:lvl6pPr marL="457200" indent="0" algn="ctr">
              <a:buNone/>
              <a:defRPr sz="320"/>
            </a:lvl6pPr>
            <a:lvl7pPr marL="548640" indent="0" algn="ctr">
              <a:buNone/>
              <a:defRPr sz="320"/>
            </a:lvl7pPr>
            <a:lvl8pPr marL="640080" indent="0" algn="ctr">
              <a:buNone/>
              <a:defRPr sz="320"/>
            </a:lvl8pPr>
            <a:lvl9pPr marL="731520" indent="0" algn="ctr">
              <a:buNone/>
              <a:defRPr sz="3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D205-54CD-405D-BEBE-C398E41D115A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95DA-ED24-4809-9373-F71BF9B2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2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D205-54CD-405D-BEBE-C398E41D115A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95DA-ED24-4809-9373-F71BF9B2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69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73025"/>
            <a:ext cx="3943350" cy="116236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73025"/>
            <a:ext cx="11601450" cy="116236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D205-54CD-405D-BEBE-C398E41D115A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95DA-ED24-4809-9373-F71BF9B2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0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D205-54CD-405D-BEBE-C398E41D115A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95DA-ED24-4809-9373-F71BF9B2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9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341948"/>
            <a:ext cx="15773400" cy="570547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917893"/>
            <a:ext cx="15773400" cy="300037"/>
          </a:xfrm>
        </p:spPr>
        <p:txBody>
          <a:bodyPr/>
          <a:lstStyle>
            <a:lvl1pPr marL="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1pPr>
            <a:lvl2pPr marL="9144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82880" indent="0">
              <a:buNone/>
              <a:defRPr sz="360">
                <a:solidFill>
                  <a:schemeClr val="tx1">
                    <a:tint val="75000"/>
                  </a:schemeClr>
                </a:solidFill>
              </a:defRPr>
            </a:lvl3pPr>
            <a:lvl4pPr marL="2743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4pPr>
            <a:lvl5pPr marL="36576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5pPr>
            <a:lvl6pPr marL="45720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6pPr>
            <a:lvl7pPr marL="54864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7pPr>
            <a:lvl8pPr marL="64008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8pPr>
            <a:lvl9pPr marL="7315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D205-54CD-405D-BEBE-C398E41D115A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95DA-ED24-4809-9373-F71BF9B2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9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65125"/>
            <a:ext cx="7772400" cy="8702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65125"/>
            <a:ext cx="7772400" cy="8702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D205-54CD-405D-BEBE-C398E41D115A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95DA-ED24-4809-9373-F71BF9B2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2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3025"/>
            <a:ext cx="15773400" cy="2651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336233"/>
            <a:ext cx="7736681" cy="164782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501015"/>
            <a:ext cx="7736681" cy="7369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336233"/>
            <a:ext cx="7774782" cy="164782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501015"/>
            <a:ext cx="7774782" cy="7369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D205-54CD-405D-BEBE-C398E41D115A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95DA-ED24-4809-9373-F71BF9B2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6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D205-54CD-405D-BEBE-C398E41D115A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95DA-ED24-4809-9373-F71BF9B2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4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D205-54CD-405D-BEBE-C398E41D115A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95DA-ED24-4809-9373-F71BF9B2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7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91440"/>
            <a:ext cx="5898356" cy="32004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97485"/>
            <a:ext cx="9258300" cy="974725"/>
          </a:xfrm>
        </p:spPr>
        <p:txBody>
          <a:bodyPr/>
          <a:lstStyle>
            <a:lvl1pPr>
              <a:defRPr sz="640"/>
            </a:lvl1pPr>
            <a:lvl2pPr>
              <a:defRPr sz="560"/>
            </a:lvl2pPr>
            <a:lvl3pPr>
              <a:defRPr sz="48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411480"/>
            <a:ext cx="5898356" cy="762318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D205-54CD-405D-BEBE-C398E41D115A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95DA-ED24-4809-9373-F71BF9B2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5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91440"/>
            <a:ext cx="5898356" cy="32004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97485"/>
            <a:ext cx="9258300" cy="974725"/>
          </a:xfrm>
        </p:spPr>
        <p:txBody>
          <a:bodyPr anchor="t"/>
          <a:lstStyle>
            <a:lvl1pPr marL="0" indent="0">
              <a:buNone/>
              <a:defRPr sz="640"/>
            </a:lvl1pPr>
            <a:lvl2pPr marL="91440" indent="0">
              <a:buNone/>
              <a:defRPr sz="560"/>
            </a:lvl2pPr>
            <a:lvl3pPr marL="182880" indent="0">
              <a:buNone/>
              <a:defRPr sz="480"/>
            </a:lvl3pPr>
            <a:lvl4pPr marL="274320" indent="0">
              <a:buNone/>
              <a:defRPr sz="400"/>
            </a:lvl4pPr>
            <a:lvl5pPr marL="365760" indent="0">
              <a:buNone/>
              <a:defRPr sz="400"/>
            </a:lvl5pPr>
            <a:lvl6pPr marL="457200" indent="0">
              <a:buNone/>
              <a:defRPr sz="400"/>
            </a:lvl6pPr>
            <a:lvl7pPr marL="548640" indent="0">
              <a:buNone/>
              <a:defRPr sz="400"/>
            </a:lvl7pPr>
            <a:lvl8pPr marL="640080" indent="0">
              <a:buNone/>
              <a:defRPr sz="400"/>
            </a:lvl8pPr>
            <a:lvl9pPr marL="731520" indent="0">
              <a:buNone/>
              <a:defRPr sz="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411480"/>
            <a:ext cx="5898356" cy="762318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D205-54CD-405D-BEBE-C398E41D115A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95DA-ED24-4809-9373-F71BF9B2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73025"/>
            <a:ext cx="15773400" cy="265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65125"/>
            <a:ext cx="15773400" cy="870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271270"/>
            <a:ext cx="4114800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1D205-54CD-405D-BEBE-C398E41D115A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271270"/>
            <a:ext cx="6172200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271270"/>
            <a:ext cx="4114800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095DA-ED24-4809-9373-F71BF9B2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1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82880" rtl="0" eaLnBrk="1" latinLnBrk="0" hangingPunct="1">
        <a:lnSpc>
          <a:spcPct val="90000"/>
        </a:lnSpc>
        <a:spcBef>
          <a:spcPct val="0"/>
        </a:spcBef>
        <a:buNone/>
        <a:defRPr sz="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" indent="-45720" algn="l" defTabSz="18288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8288001" cy="1371600"/>
          </a:xfrm>
          <a:prstGeom prst="rect">
            <a:avLst/>
          </a:prstGeom>
          <a:gradFill flip="none" rotWithShape="1">
            <a:gsLst>
              <a:gs pos="29000">
                <a:schemeClr val="bg1"/>
              </a:gs>
              <a:gs pos="100000">
                <a:srgbClr val="FF0000"/>
              </a:gs>
              <a:gs pos="85000">
                <a:srgbClr val="FF0000"/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228600" rIns="457200" bIns="228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89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908"/>
            <a:ext cx="3766458" cy="137950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3489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Plante</dc:creator>
  <cp:lastModifiedBy>Jeremy Plante</cp:lastModifiedBy>
  <cp:revision>7</cp:revision>
  <dcterms:created xsi:type="dcterms:W3CDTF">2017-01-23T23:51:50Z</dcterms:created>
  <dcterms:modified xsi:type="dcterms:W3CDTF">2017-01-24T00:32:27Z</dcterms:modified>
</cp:coreProperties>
</file>