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31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70" r:id="rId12"/>
    <p:sldId id="266" r:id="rId13"/>
    <p:sldId id="269" r:id="rId14"/>
    <p:sldId id="271" r:id="rId15"/>
    <p:sldId id="278" r:id="rId16"/>
    <p:sldId id="279" r:id="rId17"/>
    <p:sldId id="288" r:id="rId18"/>
    <p:sldId id="282" r:id="rId19"/>
    <p:sldId id="306" r:id="rId20"/>
    <p:sldId id="309" r:id="rId21"/>
    <p:sldId id="307" r:id="rId22"/>
    <p:sldId id="308" r:id="rId23"/>
    <p:sldId id="289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4" r:id="rId35"/>
    <p:sldId id="305" r:id="rId36"/>
    <p:sldId id="303" r:id="rId37"/>
    <p:sldId id="310" r:id="rId38"/>
    <p:sldId id="311" r:id="rId39"/>
    <p:sldId id="313" r:id="rId40"/>
    <p:sldId id="314" r:id="rId41"/>
    <p:sldId id="315" r:id="rId42"/>
    <p:sldId id="31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85B"/>
    <a:srgbClr val="E7FC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07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7451B-6372-4D30-A48C-1989C6B370A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67C4F-35FF-4695-A920-1314429F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5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67C4F-35FF-4695-A920-1314429FB8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7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67C4F-35FF-4695-A920-1314429FB8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70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3060-DBC3-4819-BF9C-53336E8BC9C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BA314-B3B8-4324-B8C3-EFA4A3AA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7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3060-DBC3-4819-BF9C-53336E8BC9C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BA314-B3B8-4324-B8C3-EFA4A3AA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6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3060-DBC3-4819-BF9C-53336E8BC9C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BA314-B3B8-4324-B8C3-EFA4A3AA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4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3060-DBC3-4819-BF9C-53336E8BC9C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BA314-B3B8-4324-B8C3-EFA4A3AA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9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3060-DBC3-4819-BF9C-53336E8BC9C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BA314-B3B8-4324-B8C3-EFA4A3AA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3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3060-DBC3-4819-BF9C-53336E8BC9C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BA314-B3B8-4324-B8C3-EFA4A3AA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3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3060-DBC3-4819-BF9C-53336E8BC9C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BA314-B3B8-4324-B8C3-EFA4A3AA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9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3060-DBC3-4819-BF9C-53336E8BC9C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BA314-B3B8-4324-B8C3-EFA4A3AA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1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3060-DBC3-4819-BF9C-53336E8BC9C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BA314-B3B8-4324-B8C3-EFA4A3AA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1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3060-DBC3-4819-BF9C-53336E8BC9C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BA314-B3B8-4324-B8C3-EFA4A3AA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9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3060-DBC3-4819-BF9C-53336E8BC9C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BA314-B3B8-4324-B8C3-EFA4A3AA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2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63060-DBC3-4819-BF9C-53336E8BC9C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BA314-B3B8-4324-B8C3-EFA4A3AA2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3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63040" y="406184"/>
            <a:ext cx="9279510" cy="79237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rgbClr val="00B050"/>
              </a:gs>
            </a:gsLst>
            <a:lin ang="13500000" scaled="1"/>
            <a:tileRect/>
          </a:gra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REST Server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63040" y="5887186"/>
            <a:ext cx="9279510" cy="84154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13500000" scaled="1"/>
            <a:tileRect/>
          </a:gra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Reservation Database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39932" y="3063996"/>
            <a:ext cx="5125724" cy="661279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13500000" scaled="1"/>
            <a:tileRect/>
          </a:gra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Reservation Workflow Control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17820" y="3839420"/>
            <a:ext cx="3124731" cy="1913961"/>
          </a:xfrm>
          <a:prstGeom prst="roundRect">
            <a:avLst>
              <a:gd name="adj" fmla="val 8152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7000">
                <a:schemeClr val="accent4">
                  <a:lumMod val="0"/>
                  <a:lumOff val="100000"/>
                </a:schemeClr>
              </a:gs>
              <a:gs pos="100000">
                <a:schemeClr val="bg1">
                  <a:lumMod val="65000"/>
                </a:schemeClr>
              </a:gs>
            </a:gsLst>
            <a:lin ang="13500000" scaled="1"/>
            <a:tileRect/>
          </a:gra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Topology Resource Manager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463041" y="3837524"/>
            <a:ext cx="3124726" cy="894050"/>
          </a:xfrm>
          <a:prstGeom prst="roundRect">
            <a:avLst/>
          </a:prstGeom>
          <a:gradFill flip="none" rotWithShape="1">
            <a:gsLst>
              <a:gs pos="14000">
                <a:schemeClr val="accent4">
                  <a:lumMod val="0"/>
                  <a:lumOff val="100000"/>
                </a:schemeClr>
              </a:gs>
              <a:gs pos="56000">
                <a:srgbClr val="82F0FD"/>
              </a:gs>
              <a:gs pos="100000">
                <a:srgbClr val="00FFFF"/>
              </a:gs>
            </a:gsLst>
            <a:lin ang="13500000" scaled="1"/>
            <a:tileRect/>
          </a:gra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Path Computation Engine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930051" y="4731574"/>
            <a:ext cx="2560320" cy="4183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rgbClr val="E7FC20"/>
              </a:gs>
            </a:gsLst>
            <a:lin ang="13500000" scaled="1"/>
            <a:tileRect/>
          </a:gra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B/W Resources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19775" y="1284341"/>
            <a:ext cx="3823148" cy="778305"/>
          </a:xfrm>
          <a:prstGeom prst="roundRect">
            <a:avLst/>
          </a:prstGeom>
          <a:gradFill flip="none" rotWithShape="1">
            <a:gsLst>
              <a:gs pos="16000">
                <a:schemeClr val="accent4">
                  <a:lumMod val="0"/>
                  <a:lumOff val="100000"/>
                </a:schemeClr>
              </a:gs>
              <a:gs pos="62000">
                <a:srgbClr val="E5A3A3"/>
              </a:gs>
              <a:gs pos="100000">
                <a:srgbClr val="7030A0"/>
              </a:gs>
            </a:gsLst>
            <a:lin ang="13500000" scaled="1"/>
            <a:tileRect/>
          </a:gra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Request Specification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492402" y="1285406"/>
            <a:ext cx="3823148" cy="777240"/>
          </a:xfrm>
          <a:prstGeom prst="roundRect">
            <a:avLst/>
          </a:prstGeom>
          <a:gradFill flip="none" rotWithShape="1">
            <a:gsLst>
              <a:gs pos="16000">
                <a:schemeClr val="accent4">
                  <a:lumMod val="0"/>
                  <a:lumOff val="100000"/>
                </a:schemeClr>
              </a:gs>
              <a:gs pos="63000">
                <a:srgbClr val="E5A3A3"/>
              </a:gs>
              <a:gs pos="100000">
                <a:srgbClr val="7030A0"/>
              </a:gs>
            </a:gsLst>
            <a:lin ang="13500000" scaled="1"/>
            <a:tileRect/>
          </a:gra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Reservation Specification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63040" y="4851648"/>
            <a:ext cx="3124726" cy="896112"/>
          </a:xfrm>
          <a:prstGeom prst="roundRect">
            <a:avLst/>
          </a:prstGeom>
          <a:gradFill flip="none" rotWithShape="1">
            <a:gsLst>
              <a:gs pos="14000">
                <a:schemeClr val="accent4">
                  <a:lumMod val="0"/>
                  <a:lumOff val="100000"/>
                </a:schemeClr>
              </a:gs>
              <a:gs pos="56000">
                <a:srgbClr val="82F0FD"/>
              </a:gs>
              <a:gs pos="100000">
                <a:srgbClr val="00FFFF"/>
              </a:gs>
            </a:gsLst>
            <a:lin ang="13500000" scaled="1"/>
            <a:tileRect/>
          </a:gra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Path Setup Service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90039" y="2176791"/>
            <a:ext cx="8425511" cy="773060"/>
          </a:xfrm>
          <a:prstGeom prst="roundRect">
            <a:avLst/>
          </a:prstGeom>
          <a:gradFill flip="none" rotWithShape="1">
            <a:gsLst>
              <a:gs pos="17000">
                <a:schemeClr val="accent4">
                  <a:lumMod val="0"/>
                  <a:lumOff val="100000"/>
                </a:schemeClr>
              </a:gs>
              <a:gs pos="66000">
                <a:srgbClr val="FE9898"/>
              </a:gs>
              <a:gs pos="100000">
                <a:srgbClr val="FF0000"/>
              </a:gs>
            </a:gsLst>
            <a:lin ang="13500000" scaled="1"/>
            <a:tileRect/>
          </a:gra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Plumbing Specification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930051" y="5242477"/>
            <a:ext cx="2560320" cy="4183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rgbClr val="E7FC20"/>
              </a:gs>
            </a:gsLst>
            <a:lin ang="13500000" scaled="1"/>
            <a:tileRect/>
          </a:gra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VLAN Resources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887091" y="4558189"/>
            <a:ext cx="2431405" cy="765112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2"/>
              </a:gs>
            </a:gsLst>
            <a:lin ang="13500000" scaled="1"/>
            <a:tileRect/>
          </a:gra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Pruning Service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463040" y="36933"/>
            <a:ext cx="9279510" cy="369251"/>
          </a:xfrm>
          <a:prstGeom prst="roundRect">
            <a:avLst>
              <a:gd name="adj" fmla="val 33299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rgbClr val="00B050"/>
              </a:gs>
            </a:gsLst>
            <a:lin ang="13500000" scaled="1"/>
            <a:tileRect/>
          </a:gra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Core API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128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928650" y="2411517"/>
            <a:ext cx="8291382" cy="1418476"/>
          </a:xfrm>
          <a:prstGeom prst="roundRect">
            <a:avLst/>
          </a:prstGeom>
          <a:gradFill rotWithShape="1">
            <a:gsLst>
              <a:gs pos="0">
                <a:srgbClr val="2DB2CF">
                  <a:tint val="100000"/>
                  <a:shade val="100000"/>
                  <a:satMod val="130000"/>
                </a:srgbClr>
              </a:gs>
              <a:gs pos="100000">
                <a:srgbClr val="2DB2CF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Request-Specific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PCE Modules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932754" y="4097456"/>
            <a:ext cx="8291380" cy="1418476"/>
          </a:xfrm>
          <a:prstGeom prst="roundRect">
            <a:avLst/>
          </a:prstGeom>
          <a:gradFill rotWithShape="1">
            <a:gsLst>
              <a:gs pos="0">
                <a:srgbClr val="00B050"/>
              </a:gs>
              <a:gs pos="100000">
                <a:srgbClr val="9DBA3B">
                  <a:lumMod val="40000"/>
                  <a:lumOff val="60000"/>
                </a:srgbClr>
              </a:gs>
            </a:gsLst>
            <a:lin ang="16200000" scaled="0"/>
          </a:gradFill>
          <a:ln w="9525" cap="flat" cmpd="sng" algn="ctr">
            <a:solidFill>
              <a:srgbClr val="00B05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Pathfinding Algorithms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32753" y="731487"/>
            <a:ext cx="8291381" cy="1418476"/>
          </a:xfrm>
          <a:prstGeom prst="roundRect">
            <a:avLst/>
          </a:prstGeom>
          <a:gradFill rotWithShape="1">
            <a:gsLst>
              <a:gs pos="1000">
                <a:srgbClr val="FF0000"/>
              </a:gs>
              <a:gs pos="100000">
                <a:srgbClr val="FFB5AF"/>
              </a:gs>
            </a:gsLst>
            <a:lin ang="16200000" scaled="0"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Request &amp; Topology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Support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Services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331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79806" y="3061280"/>
            <a:ext cx="2194560" cy="721405"/>
          </a:xfrm>
          <a:prstGeom prst="roundRect">
            <a:avLst/>
          </a:prstGeom>
          <a:gradFill rotWithShape="1">
            <a:gsLst>
              <a:gs pos="0">
                <a:srgbClr val="2DB2CF">
                  <a:tint val="100000"/>
                  <a:shade val="100000"/>
                  <a:satMod val="130000"/>
                </a:srgbClr>
              </a:gs>
              <a:gs pos="100000">
                <a:srgbClr val="2DB2CF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Top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180943" y="3061279"/>
            <a:ext cx="2195217" cy="721405"/>
          </a:xfrm>
          <a:prstGeom prst="roundRect">
            <a:avLst/>
          </a:prstGeom>
          <a:gradFill rotWithShape="1">
            <a:gsLst>
              <a:gs pos="0">
                <a:srgbClr val="2DB2CF">
                  <a:tint val="100000"/>
                  <a:shade val="100000"/>
                  <a:satMod val="130000"/>
                </a:srgbClr>
              </a:gs>
              <a:gs pos="100000">
                <a:srgbClr val="2DB2CF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Service-Specific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749133" y="3061279"/>
            <a:ext cx="2194560" cy="721405"/>
          </a:xfrm>
          <a:prstGeom prst="roundRect">
            <a:avLst/>
          </a:prstGeom>
          <a:gradFill rotWithShape="1">
            <a:gsLst>
              <a:gs pos="0">
                <a:srgbClr val="2DB2CF">
                  <a:tint val="100000"/>
                  <a:shade val="100000"/>
                  <a:satMod val="130000"/>
                </a:srgbClr>
              </a:gs>
              <a:gs pos="100000">
                <a:srgbClr val="2DB2CF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Translation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>
            <a:stCxn id="2" idx="3"/>
            <a:endCxn id="3" idx="1"/>
          </p:cNvCxnSpPr>
          <p:nvPr/>
        </p:nvCxnSpPr>
        <p:spPr>
          <a:xfrm flipV="1">
            <a:off x="3774366" y="3421982"/>
            <a:ext cx="1406577" cy="1"/>
          </a:xfrm>
          <a:prstGeom prst="straightConnector1">
            <a:avLst/>
          </a:prstGeom>
          <a:noFill/>
          <a:ln w="38100" cap="flat" cmpd="sng" algn="ctr">
            <a:solidFill>
              <a:srgbClr val="58585B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" name="Straight Arrow Connector 5"/>
          <p:cNvCxnSpPr>
            <a:stCxn id="3" idx="3"/>
            <a:endCxn id="4" idx="1"/>
          </p:cNvCxnSpPr>
          <p:nvPr/>
        </p:nvCxnSpPr>
        <p:spPr>
          <a:xfrm>
            <a:off x="7376160" y="3421982"/>
            <a:ext cx="1372973" cy="0"/>
          </a:xfrm>
          <a:prstGeom prst="straightConnector1">
            <a:avLst/>
          </a:prstGeom>
          <a:noFill/>
          <a:ln w="38100" cap="flat" cmpd="sng" algn="ctr">
            <a:solidFill>
              <a:srgbClr val="58585B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" name="Straight Arrow Connector 7"/>
          <p:cNvCxnSpPr/>
          <p:nvPr/>
        </p:nvCxnSpPr>
        <p:spPr>
          <a:xfrm>
            <a:off x="1730693" y="2541267"/>
            <a:ext cx="442912" cy="414338"/>
          </a:xfrm>
          <a:prstGeom prst="straightConnector1">
            <a:avLst/>
          </a:prstGeom>
          <a:noFill/>
          <a:ln w="57150" cap="flat" cmpd="sng" algn="ctr">
            <a:solidFill>
              <a:srgbClr val="58585B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" name="Oval 8"/>
          <p:cNvSpPr/>
          <p:nvPr/>
        </p:nvSpPr>
        <p:spPr>
          <a:xfrm>
            <a:off x="902016" y="1841176"/>
            <a:ext cx="1771652" cy="600075"/>
          </a:xfrm>
          <a:prstGeom prst="ellipse">
            <a:avLst/>
          </a:prstGeom>
          <a:noFill/>
          <a:ln w="9525" cap="flat" cmpd="sng" algn="ctr">
            <a:solidFill>
              <a:srgbClr val="58585B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Request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730693" y="3918425"/>
            <a:ext cx="442912" cy="414338"/>
          </a:xfrm>
          <a:prstGeom prst="straightConnector1">
            <a:avLst/>
          </a:prstGeom>
          <a:noFill/>
          <a:ln w="57150" cap="flat" cmpd="sng" algn="ctr">
            <a:solidFill>
              <a:srgbClr val="58585B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" name="Oval 10"/>
          <p:cNvSpPr/>
          <p:nvPr/>
        </p:nvSpPr>
        <p:spPr>
          <a:xfrm>
            <a:off x="902016" y="4409748"/>
            <a:ext cx="1771652" cy="600075"/>
          </a:xfrm>
          <a:prstGeom prst="ellipse">
            <a:avLst/>
          </a:prstGeom>
          <a:noFill/>
          <a:ln w="9525" cap="flat" cmpd="sng" algn="ctr">
            <a:solidFill>
              <a:srgbClr val="58585B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Reservation</a:t>
            </a:r>
          </a:p>
        </p:txBody>
      </p:sp>
      <p:cxnSp>
        <p:nvCxnSpPr>
          <p:cNvPr id="18" name="Elbow Connector 17"/>
          <p:cNvCxnSpPr>
            <a:stCxn id="4" idx="2"/>
          </p:cNvCxnSpPr>
          <p:nvPr/>
        </p:nvCxnSpPr>
        <p:spPr>
          <a:xfrm rot="5400000">
            <a:off x="6203367" y="139638"/>
            <a:ext cx="12700" cy="7286093"/>
          </a:xfrm>
          <a:prstGeom prst="bentConnector4">
            <a:avLst>
              <a:gd name="adj1" fmla="val 3480000"/>
              <a:gd name="adj2" fmla="val 99991"/>
            </a:avLst>
          </a:prstGeom>
          <a:ln w="38100">
            <a:solidFill>
              <a:srgbClr val="5858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481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79806" y="2573600"/>
            <a:ext cx="2194560" cy="721405"/>
          </a:xfrm>
          <a:prstGeom prst="roundRect">
            <a:avLst/>
          </a:prstGeom>
          <a:gradFill rotWithShape="1">
            <a:gsLst>
              <a:gs pos="0">
                <a:srgbClr val="2DB2CF">
                  <a:tint val="100000"/>
                  <a:shade val="100000"/>
                  <a:satMod val="130000"/>
                </a:srgbClr>
              </a:gs>
              <a:gs pos="100000">
                <a:srgbClr val="2DB2CF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Top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104743" y="2168106"/>
            <a:ext cx="2301897" cy="721405"/>
          </a:xfrm>
          <a:prstGeom prst="roundRect">
            <a:avLst/>
          </a:prstGeom>
          <a:gradFill rotWithShape="1">
            <a:gsLst>
              <a:gs pos="0">
                <a:srgbClr val="2DB2CF">
                  <a:tint val="100000"/>
                  <a:shade val="100000"/>
                  <a:satMod val="130000"/>
                </a:srgbClr>
              </a:gs>
              <a:gs pos="100000">
                <a:srgbClr val="2DB2CF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Non-Palindromic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749133" y="2573599"/>
            <a:ext cx="2194560" cy="721405"/>
          </a:xfrm>
          <a:prstGeom prst="roundRect">
            <a:avLst/>
          </a:prstGeom>
          <a:gradFill rotWithShape="1">
            <a:gsLst>
              <a:gs pos="0">
                <a:srgbClr val="2DB2CF">
                  <a:tint val="100000"/>
                  <a:shade val="100000"/>
                  <a:satMod val="130000"/>
                </a:srgbClr>
              </a:gs>
              <a:gs pos="100000">
                <a:srgbClr val="2DB2CF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Translation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879998" y="2528808"/>
            <a:ext cx="1131228" cy="344794"/>
          </a:xfrm>
          <a:prstGeom prst="straightConnector1">
            <a:avLst/>
          </a:prstGeom>
          <a:noFill/>
          <a:ln w="38100" cap="flat" cmpd="sng" algn="ctr">
            <a:solidFill>
              <a:srgbClr val="58585B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" name="Elbow Connector 6"/>
          <p:cNvCxnSpPr/>
          <p:nvPr/>
        </p:nvCxnSpPr>
        <p:spPr>
          <a:xfrm rot="5400000">
            <a:off x="6203367" y="-348041"/>
            <a:ext cx="12700" cy="7286093"/>
          </a:xfrm>
          <a:prstGeom prst="bentConnector4">
            <a:avLst>
              <a:gd name="adj1" fmla="val 18840000"/>
              <a:gd name="adj2" fmla="val 99991"/>
            </a:avLst>
          </a:prstGeom>
          <a:ln w="38100">
            <a:solidFill>
              <a:srgbClr val="5858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104743" y="1089174"/>
            <a:ext cx="2301897" cy="721405"/>
          </a:xfrm>
          <a:prstGeom prst="roundRect">
            <a:avLst/>
          </a:prstGeom>
          <a:gradFill rotWithShape="1">
            <a:gsLst>
              <a:gs pos="0">
                <a:srgbClr val="2DB2CF">
                  <a:tint val="100000"/>
                  <a:shade val="100000"/>
                  <a:satMod val="130000"/>
                </a:srgbClr>
              </a:gs>
              <a:gs pos="100000">
                <a:srgbClr val="2DB2CF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Basic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104743" y="4358029"/>
            <a:ext cx="2301897" cy="721405"/>
          </a:xfrm>
          <a:prstGeom prst="roundRect">
            <a:avLst/>
          </a:prstGeom>
          <a:gradFill rotWithShape="1">
            <a:gsLst>
              <a:gs pos="0">
                <a:srgbClr val="2DB2CF">
                  <a:tint val="100000"/>
                  <a:shade val="100000"/>
                  <a:satMod val="130000"/>
                </a:srgbClr>
              </a:gs>
              <a:gs pos="100000">
                <a:srgbClr val="2DB2CF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Survivability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104743" y="3279097"/>
            <a:ext cx="2301897" cy="721405"/>
          </a:xfrm>
          <a:prstGeom prst="roundRect">
            <a:avLst/>
          </a:prstGeom>
          <a:gradFill rotWithShape="1">
            <a:gsLst>
              <a:gs pos="0">
                <a:srgbClr val="2DB2CF">
                  <a:tint val="100000"/>
                  <a:shade val="100000"/>
                  <a:satMod val="130000"/>
                </a:srgbClr>
              </a:gs>
              <a:gs pos="100000">
                <a:srgbClr val="2DB2CF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ERO-Specific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512272" y="2528808"/>
            <a:ext cx="1131228" cy="344794"/>
          </a:xfrm>
          <a:prstGeom prst="straightConnector1">
            <a:avLst/>
          </a:prstGeom>
          <a:noFill/>
          <a:ln w="38100" cap="flat" cmpd="sng" algn="ctr">
            <a:solidFill>
              <a:srgbClr val="58585B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Straight Arrow Connector 20"/>
          <p:cNvCxnSpPr/>
          <p:nvPr/>
        </p:nvCxnSpPr>
        <p:spPr>
          <a:xfrm flipV="1">
            <a:off x="7498474" y="3205159"/>
            <a:ext cx="1131228" cy="344794"/>
          </a:xfrm>
          <a:prstGeom prst="straightConnector1">
            <a:avLst/>
          </a:prstGeom>
          <a:noFill/>
          <a:ln w="38100" cap="flat" cmpd="sng" algn="ctr">
            <a:solidFill>
              <a:srgbClr val="58585B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Straight Arrow Connector 21"/>
          <p:cNvCxnSpPr/>
          <p:nvPr/>
        </p:nvCxnSpPr>
        <p:spPr>
          <a:xfrm>
            <a:off x="3881681" y="3205159"/>
            <a:ext cx="1131228" cy="344794"/>
          </a:xfrm>
          <a:prstGeom prst="straightConnector1">
            <a:avLst/>
          </a:prstGeom>
          <a:noFill/>
          <a:ln w="38100" cap="flat" cmpd="sng" algn="ctr">
            <a:solidFill>
              <a:srgbClr val="58585B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Straight Arrow Connector 22"/>
          <p:cNvCxnSpPr/>
          <p:nvPr/>
        </p:nvCxnSpPr>
        <p:spPr>
          <a:xfrm>
            <a:off x="7519008" y="1447767"/>
            <a:ext cx="1230125" cy="1081041"/>
          </a:xfrm>
          <a:prstGeom prst="straightConnector1">
            <a:avLst/>
          </a:prstGeom>
          <a:noFill/>
          <a:ln w="38100" cap="flat" cmpd="sng" algn="ctr">
            <a:solidFill>
              <a:srgbClr val="58585B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5" name="Straight Arrow Connector 24"/>
          <p:cNvCxnSpPr/>
          <p:nvPr/>
        </p:nvCxnSpPr>
        <p:spPr>
          <a:xfrm>
            <a:off x="3794858" y="3413397"/>
            <a:ext cx="1230125" cy="1081041"/>
          </a:xfrm>
          <a:prstGeom prst="straightConnector1">
            <a:avLst/>
          </a:prstGeom>
          <a:noFill/>
          <a:ln w="38100" cap="flat" cmpd="sng" algn="ctr">
            <a:solidFill>
              <a:srgbClr val="58585B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6" name="Straight Arrow Connector 25"/>
          <p:cNvCxnSpPr/>
          <p:nvPr/>
        </p:nvCxnSpPr>
        <p:spPr>
          <a:xfrm flipV="1">
            <a:off x="7519008" y="3413397"/>
            <a:ext cx="1230125" cy="1081041"/>
          </a:xfrm>
          <a:prstGeom prst="straightConnector1">
            <a:avLst/>
          </a:prstGeom>
          <a:noFill/>
          <a:ln w="38100" cap="flat" cmpd="sng" algn="ctr">
            <a:solidFill>
              <a:srgbClr val="58585B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7" name="Straight Arrow Connector 26"/>
          <p:cNvCxnSpPr/>
          <p:nvPr/>
        </p:nvCxnSpPr>
        <p:spPr>
          <a:xfrm flipV="1">
            <a:off x="3787928" y="1447767"/>
            <a:ext cx="1230125" cy="1081041"/>
          </a:xfrm>
          <a:prstGeom prst="straightConnector1">
            <a:avLst/>
          </a:prstGeom>
          <a:noFill/>
          <a:ln w="38100" cap="flat" cmpd="sng" algn="ctr">
            <a:solidFill>
              <a:srgbClr val="58585B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860606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409397" y="1182714"/>
            <a:ext cx="3819464" cy="1416563"/>
          </a:xfrm>
          <a:prstGeom prst="roundRect">
            <a:avLst/>
          </a:prstGeom>
          <a:gradFill rotWithShape="1">
            <a:gsLst>
              <a:gs pos="0">
                <a:srgbClr val="FF0000"/>
              </a:gs>
              <a:gs pos="100000">
                <a:srgbClr val="FFB5AF"/>
              </a:gs>
            </a:gsLst>
            <a:lin ang="16200000" scaled="0"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Pruning Service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515921" y="1759801"/>
            <a:ext cx="1747157" cy="721405"/>
          </a:xfrm>
          <a:prstGeom prst="roundRect">
            <a:avLst/>
          </a:prstGeom>
          <a:gradFill rotWithShape="1">
            <a:gsLst>
              <a:gs pos="0">
                <a:srgbClr val="FF0000"/>
              </a:gs>
              <a:gs pos="100000">
                <a:srgbClr val="FFB5AF"/>
              </a:gs>
            </a:gsLst>
            <a:lin ang="16200000" scaled="0"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Bandwidth Service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392194" y="1760536"/>
            <a:ext cx="1747157" cy="721405"/>
          </a:xfrm>
          <a:prstGeom prst="roundRect">
            <a:avLst/>
          </a:prstGeom>
          <a:gradFill rotWithShape="1">
            <a:gsLst>
              <a:gs pos="0">
                <a:srgbClr val="FF0000"/>
              </a:gs>
              <a:gs pos="100000">
                <a:srgbClr val="FFB5AF"/>
              </a:gs>
            </a:gsLst>
            <a:lin ang="16200000" scaled="0"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VLAN Service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917514" y="1188687"/>
            <a:ext cx="3802450" cy="1418476"/>
          </a:xfrm>
          <a:prstGeom prst="roundRect">
            <a:avLst/>
          </a:prstGeom>
          <a:gradFill rotWithShape="1">
            <a:gsLst>
              <a:gs pos="1000">
                <a:srgbClr val="FF0000"/>
              </a:gs>
              <a:gs pos="100000">
                <a:srgbClr val="FFB5AF"/>
              </a:gs>
            </a:gsLst>
            <a:lin ang="16200000" scaled="0"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Topology Service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469112" y="4933252"/>
            <a:ext cx="3170814" cy="360703"/>
          </a:xfrm>
          <a:prstGeom prst="roundRect">
            <a:avLst/>
          </a:prstGeom>
          <a:gradFill rotWithShape="1">
            <a:gsLst>
              <a:gs pos="0">
                <a:srgbClr val="00B050"/>
              </a:gs>
              <a:gs pos="100000">
                <a:srgbClr val="9DBA3B">
                  <a:lumMod val="40000"/>
                  <a:lumOff val="60000"/>
                </a:srgbClr>
              </a:gs>
            </a:gsLst>
            <a:lin ang="16200000" scaled="0"/>
          </a:gradFill>
          <a:ln w="9525" cap="flat" cmpd="sng" algn="ctr">
            <a:solidFill>
              <a:srgbClr val="00B05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Dijkstra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452167" y="5351347"/>
            <a:ext cx="3170814" cy="360451"/>
          </a:xfrm>
          <a:prstGeom prst="roundRect">
            <a:avLst/>
          </a:prstGeom>
          <a:gradFill rotWithShape="1">
            <a:gsLst>
              <a:gs pos="0">
                <a:srgbClr val="00B050"/>
              </a:gs>
              <a:gs pos="100000">
                <a:srgbClr val="9DBA3B">
                  <a:lumMod val="40000"/>
                  <a:lumOff val="60000"/>
                </a:srgbClr>
              </a:gs>
            </a:gsLst>
            <a:lin ang="16200000" scaled="0"/>
          </a:gradFill>
          <a:ln w="9525" cap="flat" cmpd="sng" algn="ctr">
            <a:solidFill>
              <a:srgbClr val="00B05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Bellman-Ford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452167" y="5762945"/>
            <a:ext cx="3170813" cy="325454"/>
          </a:xfrm>
          <a:prstGeom prst="roundRect">
            <a:avLst/>
          </a:prstGeom>
          <a:gradFill rotWithShape="1">
            <a:gsLst>
              <a:gs pos="0">
                <a:srgbClr val="00B050"/>
              </a:gs>
              <a:gs pos="100000">
                <a:srgbClr val="9DBA3B">
                  <a:lumMod val="40000"/>
                  <a:lumOff val="60000"/>
                </a:srgbClr>
              </a:gs>
            </a:gsLst>
            <a:lin ang="16200000" scaled="0"/>
          </a:gradFill>
          <a:ln w="9525" cap="flat" cmpd="sng" algn="ctr">
            <a:solidFill>
              <a:srgbClr val="00B05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Bhandari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579806" y="3198440"/>
            <a:ext cx="2194560" cy="721405"/>
          </a:xfrm>
          <a:prstGeom prst="roundRect">
            <a:avLst/>
          </a:prstGeom>
          <a:gradFill rotWithShape="1">
            <a:gsLst>
              <a:gs pos="0">
                <a:srgbClr val="2DB2CF">
                  <a:tint val="100000"/>
                  <a:shade val="100000"/>
                  <a:satMod val="130000"/>
                </a:srgbClr>
              </a:gs>
              <a:gs pos="100000">
                <a:srgbClr val="2DB2CF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Top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180943" y="3198439"/>
            <a:ext cx="2195217" cy="721405"/>
          </a:xfrm>
          <a:prstGeom prst="roundRect">
            <a:avLst/>
          </a:prstGeom>
          <a:gradFill rotWithShape="1">
            <a:gsLst>
              <a:gs pos="0">
                <a:srgbClr val="2DB2CF">
                  <a:tint val="100000"/>
                  <a:shade val="100000"/>
                  <a:satMod val="130000"/>
                </a:srgbClr>
              </a:gs>
              <a:gs pos="100000">
                <a:srgbClr val="2DB2CF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Service-Specific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8749133" y="3198439"/>
            <a:ext cx="2194560" cy="721405"/>
          </a:xfrm>
          <a:prstGeom prst="roundRect">
            <a:avLst/>
          </a:prstGeom>
          <a:gradFill rotWithShape="1">
            <a:gsLst>
              <a:gs pos="0">
                <a:srgbClr val="2DB2CF">
                  <a:tint val="100000"/>
                  <a:shade val="100000"/>
                  <a:satMod val="130000"/>
                </a:srgbClr>
              </a:gs>
              <a:gs pos="100000">
                <a:srgbClr val="2DB2CF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Translation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>
            <a:stCxn id="15" idx="3"/>
            <a:endCxn id="16" idx="1"/>
          </p:cNvCxnSpPr>
          <p:nvPr/>
        </p:nvCxnSpPr>
        <p:spPr>
          <a:xfrm flipV="1">
            <a:off x="3774366" y="3559142"/>
            <a:ext cx="1406577" cy="1"/>
          </a:xfrm>
          <a:prstGeom prst="straightConnector1">
            <a:avLst/>
          </a:prstGeom>
          <a:noFill/>
          <a:ln w="38100" cap="flat" cmpd="sng" algn="ctr">
            <a:solidFill>
              <a:srgbClr val="58585B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Straight Arrow Connector 18"/>
          <p:cNvCxnSpPr>
            <a:stCxn id="16" idx="3"/>
            <a:endCxn id="17" idx="1"/>
          </p:cNvCxnSpPr>
          <p:nvPr/>
        </p:nvCxnSpPr>
        <p:spPr>
          <a:xfrm>
            <a:off x="7376160" y="3559142"/>
            <a:ext cx="1372973" cy="0"/>
          </a:xfrm>
          <a:prstGeom prst="straightConnector1">
            <a:avLst/>
          </a:prstGeom>
          <a:noFill/>
          <a:ln w="38100" cap="flat" cmpd="sng" algn="ctr">
            <a:solidFill>
              <a:srgbClr val="58585B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" name="Elbow Connector 19"/>
          <p:cNvCxnSpPr>
            <a:stCxn id="17" idx="2"/>
          </p:cNvCxnSpPr>
          <p:nvPr/>
        </p:nvCxnSpPr>
        <p:spPr>
          <a:xfrm rot="5400000">
            <a:off x="6203367" y="276798"/>
            <a:ext cx="12700" cy="7286093"/>
          </a:xfrm>
          <a:prstGeom prst="bentConnector4">
            <a:avLst>
              <a:gd name="adj1" fmla="val 3480000"/>
              <a:gd name="adj2" fmla="val 99991"/>
            </a:avLst>
          </a:prstGeom>
          <a:ln w="38100">
            <a:solidFill>
              <a:srgbClr val="5858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778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71"/>
          <p:cNvSpPr/>
          <p:nvPr/>
        </p:nvSpPr>
        <p:spPr>
          <a:xfrm>
            <a:off x="6470678" y="4132742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/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5338280" y="4132742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/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6470678" y="2191298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/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5338280" y="2191298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/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7997686" y="3408739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/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7997686" y="2917117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/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3865926" y="3412441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/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3865926" y="2920819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/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cxnSp>
        <p:nvCxnSpPr>
          <p:cNvPr id="54" name="Straight Connector 53"/>
          <p:cNvCxnSpPr>
            <a:stCxn id="69" idx="2"/>
            <a:endCxn id="71" idx="6"/>
          </p:cNvCxnSpPr>
          <p:nvPr/>
        </p:nvCxnSpPr>
        <p:spPr>
          <a:xfrm flipH="1" flipV="1">
            <a:off x="6744998" y="2328458"/>
            <a:ext cx="1252688" cy="725819"/>
          </a:xfrm>
          <a:prstGeom prst="line">
            <a:avLst/>
          </a:prstGeom>
          <a:noFill/>
          <a:ln w="38100" cap="flat" cmpd="sng" algn="ctr">
            <a:solidFill>
              <a:srgbClr val="58585B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5" name="Straight Connector 54"/>
          <p:cNvCxnSpPr>
            <a:stCxn id="68" idx="2"/>
            <a:endCxn id="72" idx="6"/>
          </p:cNvCxnSpPr>
          <p:nvPr/>
        </p:nvCxnSpPr>
        <p:spPr>
          <a:xfrm flipH="1">
            <a:off x="6744998" y="3545899"/>
            <a:ext cx="1252688" cy="724003"/>
          </a:xfrm>
          <a:prstGeom prst="line">
            <a:avLst/>
          </a:prstGeom>
          <a:noFill/>
          <a:ln w="38100" cap="flat" cmpd="sng" algn="ctr">
            <a:solidFill>
              <a:srgbClr val="58585B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6" name="Straight Connector 55"/>
          <p:cNvCxnSpPr>
            <a:stCxn id="73" idx="2"/>
            <a:endCxn id="67" idx="6"/>
          </p:cNvCxnSpPr>
          <p:nvPr/>
        </p:nvCxnSpPr>
        <p:spPr>
          <a:xfrm flipH="1" flipV="1">
            <a:off x="4140246" y="3549601"/>
            <a:ext cx="1198034" cy="720301"/>
          </a:xfrm>
          <a:prstGeom prst="line">
            <a:avLst/>
          </a:prstGeom>
          <a:noFill/>
          <a:ln w="38100" cap="flat" cmpd="sng" algn="ctr">
            <a:solidFill>
              <a:srgbClr val="58585B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7" name="Straight Connector 56"/>
          <p:cNvCxnSpPr>
            <a:stCxn id="70" idx="2"/>
            <a:endCxn id="66" idx="6"/>
          </p:cNvCxnSpPr>
          <p:nvPr/>
        </p:nvCxnSpPr>
        <p:spPr>
          <a:xfrm flipH="1">
            <a:off x="4140246" y="2328458"/>
            <a:ext cx="1198034" cy="729521"/>
          </a:xfrm>
          <a:prstGeom prst="line">
            <a:avLst/>
          </a:prstGeom>
          <a:noFill/>
          <a:ln w="38100" cap="flat" cmpd="sng" algn="ctr">
            <a:solidFill>
              <a:srgbClr val="58585B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8" name="Oval 57"/>
          <p:cNvSpPr/>
          <p:nvPr/>
        </p:nvSpPr>
        <p:spPr>
          <a:xfrm>
            <a:off x="9679484" y="3079952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/>
            <a:endParaRPr lang="en-US" kern="0">
              <a:solidFill>
                <a:prstClr val="white"/>
              </a:solidFill>
              <a:latin typeface="Arial Narrow"/>
            </a:endParaRPr>
          </a:p>
        </p:txBody>
      </p:sp>
      <p:cxnSp>
        <p:nvCxnSpPr>
          <p:cNvPr id="59" name="Straight Connector 58"/>
          <p:cNvCxnSpPr>
            <a:stCxn id="65" idx="3"/>
            <a:endCxn id="58" idx="2"/>
          </p:cNvCxnSpPr>
          <p:nvPr/>
        </p:nvCxnSpPr>
        <p:spPr>
          <a:xfrm flipV="1">
            <a:off x="9187732" y="3303790"/>
            <a:ext cx="491752" cy="3336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0" name="Oval 59"/>
          <p:cNvSpPr/>
          <p:nvPr/>
        </p:nvSpPr>
        <p:spPr>
          <a:xfrm>
            <a:off x="2015145" y="3079951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/>
            <a:endParaRPr lang="en-US" kern="0">
              <a:solidFill>
                <a:prstClr val="white"/>
              </a:solidFill>
              <a:latin typeface="Arial Narrow"/>
            </a:endParaRPr>
          </a:p>
        </p:txBody>
      </p:sp>
      <p:cxnSp>
        <p:nvCxnSpPr>
          <p:cNvPr id="61" name="Straight Connector 60"/>
          <p:cNvCxnSpPr>
            <a:stCxn id="60" idx="6"/>
            <a:endCxn id="62" idx="1"/>
          </p:cNvCxnSpPr>
          <p:nvPr/>
        </p:nvCxnSpPr>
        <p:spPr>
          <a:xfrm>
            <a:off x="2462820" y="3303789"/>
            <a:ext cx="491752" cy="1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2" name="Rounded Rectangle 61"/>
          <p:cNvSpPr/>
          <p:nvPr/>
        </p:nvSpPr>
        <p:spPr>
          <a:xfrm>
            <a:off x="2954572" y="2816110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/>
            <a:endParaRPr lang="en-US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5572844" y="1844086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/>
            <a:endParaRPr lang="en-US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5572844" y="3791470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/>
            <a:endParaRPr lang="en-US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8212372" y="2819446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/>
            <a:endParaRPr lang="en-US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636215" y="1689179"/>
            <a:ext cx="1653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End-point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945648" y="4841059"/>
            <a:ext cx="2194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Ethernet Switch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407315" y="5734424"/>
            <a:ext cx="1834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MPLS Router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938177" y="5055344"/>
            <a:ext cx="1887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Link (Bidirectional)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957930" y="1268895"/>
            <a:ext cx="1653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Ports</a:t>
            </a:r>
          </a:p>
        </p:txBody>
      </p:sp>
      <p:cxnSp>
        <p:nvCxnSpPr>
          <p:cNvPr id="84" name="Curved Connector 83"/>
          <p:cNvCxnSpPr>
            <a:stCxn id="85" idx="0"/>
          </p:cNvCxnSpPr>
          <p:nvPr/>
        </p:nvCxnSpPr>
        <p:spPr>
          <a:xfrm rot="5400000" flipH="1" flipV="1">
            <a:off x="2808098" y="4206906"/>
            <a:ext cx="869002" cy="39930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/>
          <p:nvPr/>
        </p:nvCxnSpPr>
        <p:spPr>
          <a:xfrm rot="5400000">
            <a:off x="7806771" y="2017255"/>
            <a:ext cx="1071278" cy="415127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/>
          <p:cNvCxnSpPr/>
          <p:nvPr/>
        </p:nvCxnSpPr>
        <p:spPr>
          <a:xfrm rot="16200000" flipH="1">
            <a:off x="8773128" y="1848962"/>
            <a:ext cx="1211402" cy="969468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/>
          <p:nvPr/>
        </p:nvCxnSpPr>
        <p:spPr>
          <a:xfrm rot="10800000" flipV="1">
            <a:off x="6923138" y="1485062"/>
            <a:ext cx="1348868" cy="686216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86" idx="0"/>
          </p:cNvCxnSpPr>
          <p:nvPr/>
        </p:nvCxnSpPr>
        <p:spPr>
          <a:xfrm rot="5400000" flipH="1" flipV="1">
            <a:off x="5257176" y="4908429"/>
            <a:ext cx="893365" cy="758627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108"/>
          <p:cNvCxnSpPr>
            <a:stCxn id="87" idx="0"/>
          </p:cNvCxnSpPr>
          <p:nvPr/>
        </p:nvCxnSpPr>
        <p:spPr>
          <a:xfrm rot="16200000" flipV="1">
            <a:off x="7113533" y="4286814"/>
            <a:ext cx="991443" cy="545618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/>
          <p:cNvCxnSpPr/>
          <p:nvPr/>
        </p:nvCxnSpPr>
        <p:spPr>
          <a:xfrm>
            <a:off x="2238982" y="2122774"/>
            <a:ext cx="0" cy="794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79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>
            <a:stCxn id="52" idx="3"/>
          </p:cNvCxnSpPr>
          <p:nvPr/>
        </p:nvCxnSpPr>
        <p:spPr>
          <a:xfrm>
            <a:off x="3529013" y="3593665"/>
            <a:ext cx="734017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902779" y="3593665"/>
            <a:ext cx="734017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113641" y="3946000"/>
            <a:ext cx="649075" cy="599066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113639" y="2670842"/>
            <a:ext cx="627644" cy="570489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445953" y="2670842"/>
            <a:ext cx="606215" cy="570489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467385" y="3946000"/>
            <a:ext cx="584783" cy="599066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116224" y="3505511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156498" y="3018916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504258" y="2699487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156494" y="3986247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5541758" y="4322081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6511523" y="4308040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22777" y="3975531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99532" y="2710203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6816416" y="3008044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7884898" y="3494795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3502694" y="3505511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8500706" y="3502581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532460" y="3095389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658226" y="3095389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5595343" y="1820231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5616774" y="4399125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4263030" y="3095389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6906226" y="3095389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09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>
            <a:stCxn id="52" idx="3"/>
          </p:cNvCxnSpPr>
          <p:nvPr/>
        </p:nvCxnSpPr>
        <p:spPr>
          <a:xfrm>
            <a:off x="3529013" y="3593665"/>
            <a:ext cx="734017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902779" y="3593665"/>
            <a:ext cx="734017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502694" y="3505511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8500706" y="3502581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532460" y="3095389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658226" y="3095389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Cloud 25"/>
          <p:cNvSpPr/>
          <p:nvPr/>
        </p:nvSpPr>
        <p:spPr>
          <a:xfrm>
            <a:off x="4185920" y="2286000"/>
            <a:ext cx="3732099" cy="2606040"/>
          </a:xfrm>
          <a:prstGeom prst="cloud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25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>
            <a:stCxn id="52" idx="3"/>
          </p:cNvCxnSpPr>
          <p:nvPr/>
        </p:nvCxnSpPr>
        <p:spPr>
          <a:xfrm>
            <a:off x="3529013" y="3593665"/>
            <a:ext cx="734017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902779" y="3593665"/>
            <a:ext cx="734017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502694" y="3505511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8500706" y="3502581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532460" y="3095389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658226" y="3095389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5400000" flipH="1" flipV="1">
            <a:off x="6122639" y="1672316"/>
            <a:ext cx="2930" cy="3657600"/>
          </a:xfrm>
          <a:prstGeom prst="curvedConnector3">
            <a:avLst>
              <a:gd name="adj1" fmla="val 17654881"/>
            </a:avLst>
          </a:prstGeom>
          <a:ln w="57150"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5400000">
            <a:off x="6094060" y="1814465"/>
            <a:ext cx="29608" cy="3657600"/>
          </a:xfrm>
          <a:prstGeom prst="curvedConnector3">
            <a:avLst>
              <a:gd name="adj1" fmla="val 1644184"/>
            </a:avLst>
          </a:prstGeom>
          <a:ln w="57150"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08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113641" y="3946000"/>
            <a:ext cx="649075" cy="599066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113639" y="2670842"/>
            <a:ext cx="627644" cy="570489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45953" y="2670842"/>
            <a:ext cx="606215" cy="570489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467385" y="3946000"/>
            <a:ext cx="584783" cy="599066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116224" y="3505511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156498" y="3018916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504258" y="2699487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156494" y="3986247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541758" y="4322081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511523" y="4308040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822777" y="3975531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499532" y="2710203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816416" y="3008044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884898" y="3494795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595343" y="1820231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616774" y="4399125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263030" y="3095389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906226" y="3095389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6" name="Freeform 25"/>
          <p:cNvSpPr/>
          <p:nvPr/>
        </p:nvSpPr>
        <p:spPr>
          <a:xfrm flipH="1" flipV="1">
            <a:off x="4175192" y="2191650"/>
            <a:ext cx="3794760" cy="1415489"/>
          </a:xfrm>
          <a:custGeom>
            <a:avLst/>
            <a:gdLst>
              <a:gd name="connsiteX0" fmla="*/ 0 w 3794760"/>
              <a:gd name="connsiteY0" fmla="*/ 135016 h 1415489"/>
              <a:gd name="connsiteX1" fmla="*/ 548640 w 3794760"/>
              <a:gd name="connsiteY1" fmla="*/ 119776 h 1415489"/>
              <a:gd name="connsiteX2" fmla="*/ 1889760 w 3794760"/>
              <a:gd name="connsiteY2" fmla="*/ 1415176 h 1415489"/>
              <a:gd name="connsiteX3" fmla="*/ 3169920 w 3794760"/>
              <a:gd name="connsiteY3" fmla="*/ 241696 h 1415489"/>
              <a:gd name="connsiteX4" fmla="*/ 3794760 w 3794760"/>
              <a:gd name="connsiteY4" fmla="*/ 89296 h 1415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4760" h="1415489">
                <a:moveTo>
                  <a:pt x="0" y="135016"/>
                </a:moveTo>
                <a:cubicBezTo>
                  <a:pt x="116840" y="20716"/>
                  <a:pt x="233680" y="-93584"/>
                  <a:pt x="548640" y="119776"/>
                </a:cubicBezTo>
                <a:cubicBezTo>
                  <a:pt x="863600" y="333136"/>
                  <a:pt x="1452880" y="1394856"/>
                  <a:pt x="1889760" y="1415176"/>
                </a:cubicBezTo>
                <a:cubicBezTo>
                  <a:pt x="2326640" y="1435496"/>
                  <a:pt x="2852420" y="462676"/>
                  <a:pt x="3169920" y="241696"/>
                </a:cubicBezTo>
                <a:cubicBezTo>
                  <a:pt x="3487420" y="20716"/>
                  <a:pt x="3641090" y="55006"/>
                  <a:pt x="3794760" y="89296"/>
                </a:cubicBezTo>
              </a:path>
            </a:pathLst>
          </a:custGeom>
          <a:noFill/>
          <a:ln w="28575"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4251960" y="3598785"/>
            <a:ext cx="3657600" cy="1463040"/>
          </a:xfrm>
          <a:custGeom>
            <a:avLst/>
            <a:gdLst>
              <a:gd name="connsiteX0" fmla="*/ 0 w 3794760"/>
              <a:gd name="connsiteY0" fmla="*/ 135016 h 1415489"/>
              <a:gd name="connsiteX1" fmla="*/ 548640 w 3794760"/>
              <a:gd name="connsiteY1" fmla="*/ 119776 h 1415489"/>
              <a:gd name="connsiteX2" fmla="*/ 1889760 w 3794760"/>
              <a:gd name="connsiteY2" fmla="*/ 1415176 h 1415489"/>
              <a:gd name="connsiteX3" fmla="*/ 3169920 w 3794760"/>
              <a:gd name="connsiteY3" fmla="*/ 241696 h 1415489"/>
              <a:gd name="connsiteX4" fmla="*/ 3794760 w 3794760"/>
              <a:gd name="connsiteY4" fmla="*/ 89296 h 1415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4760" h="1415489">
                <a:moveTo>
                  <a:pt x="0" y="135016"/>
                </a:moveTo>
                <a:cubicBezTo>
                  <a:pt x="116840" y="20716"/>
                  <a:pt x="233680" y="-93584"/>
                  <a:pt x="548640" y="119776"/>
                </a:cubicBezTo>
                <a:cubicBezTo>
                  <a:pt x="863600" y="333136"/>
                  <a:pt x="1452880" y="1394856"/>
                  <a:pt x="1889760" y="1415176"/>
                </a:cubicBezTo>
                <a:cubicBezTo>
                  <a:pt x="2326640" y="1435496"/>
                  <a:pt x="2852420" y="462676"/>
                  <a:pt x="3169920" y="241696"/>
                </a:cubicBezTo>
                <a:cubicBezTo>
                  <a:pt x="3487420" y="20716"/>
                  <a:pt x="3641090" y="55006"/>
                  <a:pt x="3794760" y="89296"/>
                </a:cubicBezTo>
              </a:path>
            </a:pathLst>
          </a:custGeom>
          <a:noFill/>
          <a:ln w="28575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83290" y="2945114"/>
            <a:ext cx="454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43865" y="2945114"/>
            <a:ext cx="638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66473" y="3875151"/>
            <a:ext cx="454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5844" y="3875151"/>
            <a:ext cx="489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300179" y="2823195"/>
            <a:ext cx="358702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Weight: (C,B) + (B,A) = 15</a:t>
            </a:r>
          </a:p>
          <a:p>
            <a:endParaRPr lang="en-US" sz="1400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Weight: (A,D) + (D,C) =  2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8698811" y="3314744"/>
            <a:ext cx="2685469" cy="0"/>
          </a:xfrm>
          <a:prstGeom prst="line">
            <a:avLst/>
          </a:prstGeom>
          <a:ln>
            <a:solidFill>
              <a:srgbClr val="5858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27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stCxn id="16" idx="5"/>
            <a:endCxn id="17" idx="1"/>
          </p:cNvCxnSpPr>
          <p:nvPr/>
        </p:nvCxnSpPr>
        <p:spPr>
          <a:xfrm>
            <a:off x="2223724" y="3831184"/>
            <a:ext cx="946574" cy="897144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4" idx="7"/>
            <a:endCxn id="15" idx="3"/>
          </p:cNvCxnSpPr>
          <p:nvPr/>
        </p:nvCxnSpPr>
        <p:spPr>
          <a:xfrm flipV="1">
            <a:off x="2223728" y="1854304"/>
            <a:ext cx="909070" cy="880739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0" idx="5"/>
            <a:endCxn id="21" idx="1"/>
          </p:cNvCxnSpPr>
          <p:nvPr/>
        </p:nvCxnSpPr>
        <p:spPr>
          <a:xfrm>
            <a:off x="4256882" y="1865020"/>
            <a:ext cx="878194" cy="859151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8" idx="7"/>
            <a:endCxn id="19" idx="3"/>
          </p:cNvCxnSpPr>
          <p:nvPr/>
        </p:nvCxnSpPr>
        <p:spPr>
          <a:xfrm flipV="1">
            <a:off x="4268873" y="3820468"/>
            <a:ext cx="872564" cy="893819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027966" y="3194960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068240" y="2708365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106120" y="1698816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068236" y="3675696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143620" y="4701650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113385" y="4687609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114759" y="3664980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101394" y="1709532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08398" y="2697493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176880" y="3184244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197205" y="819560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3218636" y="4778694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49453" y="1807539"/>
            <a:ext cx="454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52489" y="1807539"/>
            <a:ext cx="638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50402" y="4273138"/>
            <a:ext cx="553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48071" y="4273138"/>
            <a:ext cx="489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3041715" y="3192031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161286" y="3190600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187811" y="2799127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2142066" y="3190600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040929" y="3190600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174772" y="2784838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198208" y="2784838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42" name="Straight Connector 41"/>
          <p:cNvCxnSpPr>
            <a:stCxn id="41" idx="2"/>
            <a:endCxn id="39" idx="6"/>
          </p:cNvCxnSpPr>
          <p:nvPr/>
        </p:nvCxnSpPr>
        <p:spPr>
          <a:xfrm flipH="1">
            <a:off x="4343452" y="3281683"/>
            <a:ext cx="697477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0" idx="6"/>
            <a:endCxn id="38" idx="2"/>
          </p:cNvCxnSpPr>
          <p:nvPr/>
        </p:nvCxnSpPr>
        <p:spPr>
          <a:xfrm>
            <a:off x="2324232" y="3281683"/>
            <a:ext cx="717483" cy="1431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47903" y="3319133"/>
            <a:ext cx="465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30187" y="3314675"/>
            <a:ext cx="465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79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2656488" y="511975"/>
            <a:ext cx="7401912" cy="3738919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977463" y="0"/>
            <a:ext cx="13169463" cy="6858000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10367" y="1601058"/>
            <a:ext cx="5071666" cy="52330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3552" y="0"/>
            <a:ext cx="6858000" cy="68580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 rot="20970511">
            <a:off x="1953702" y="3325278"/>
            <a:ext cx="1463040" cy="39624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587845" y="2908257"/>
            <a:ext cx="6949531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dirty="0" err="1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reflection blurRad="6350" stA="55000" endA="300" endPos="45500" dist="3810" dir="5400000" sy="-100000" algn="bl" rotWithShape="0"/>
                </a:effectLst>
              </a:rPr>
              <a:t>E</a:t>
            </a:r>
            <a:r>
              <a:rPr lang="en-US" sz="23900" b="1" dirty="0" err="1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reflection blurRad="6350" stA="55000" endA="300" endPos="45500" dist="3810" dir="5400000" sy="-100000" algn="bl" rotWithShape="0"/>
                </a:effectLst>
              </a:rPr>
              <a:t>S</a:t>
            </a:r>
            <a:r>
              <a:rPr lang="en-US" sz="19900" b="1" dirty="0" err="1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reflection blurRad="6350" stA="55000" endA="300" endPos="45500" dist="3810" dir="5400000" sy="-100000" algn="bl" rotWithShape="0"/>
                </a:effectLst>
              </a:rPr>
              <a:t>ne</a:t>
            </a:r>
            <a:r>
              <a:rPr lang="en-US" sz="16600" b="1" dirty="0" err="1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reflection blurRad="6350" stA="55000" endA="300" endPos="45500" dist="3810" dir="5400000" sy="-100000" algn="bl" rotWithShape="0"/>
                </a:effectLst>
              </a:rPr>
              <a:t>t</a:t>
            </a:r>
            <a:endParaRPr lang="en-US" sz="23900" b="1" dirty="0">
              <a:ln w="12700">
                <a:noFill/>
                <a:prstDash val="solid"/>
              </a:ln>
              <a:solidFill>
                <a:srgbClr val="00B0F0"/>
              </a:solidFill>
              <a:effectLst>
                <a:reflection blurRad="6350" stA="55000" endA="300" endPos="45500" dist="3810" dir="5400000" sy="-100000" algn="bl" rotWithShape="0"/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475186" y="3982214"/>
            <a:ext cx="7315200" cy="2412232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1795428" y="5006340"/>
            <a:ext cx="2118360" cy="39624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 flipV="1">
            <a:off x="3795862" y="5490478"/>
            <a:ext cx="12723" cy="382092"/>
          </a:xfrm>
          <a:prstGeom prst="line">
            <a:avLst/>
          </a:prstGeom>
          <a:ln w="1333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 rot="1163156">
            <a:off x="2656488" y="4964604"/>
            <a:ext cx="1463040" cy="39624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rot="2760000" flipH="1" flipV="1">
            <a:off x="3672680" y="5644220"/>
            <a:ext cx="12723" cy="27432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8840000" flipV="1">
            <a:off x="3933683" y="5637303"/>
            <a:ext cx="12723" cy="27432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656488" y="5867400"/>
            <a:ext cx="1463040" cy="39624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69588" y="3039065"/>
            <a:ext cx="16125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0" dirty="0" smtClean="0">
                <a:solidFill>
                  <a:srgbClr val="00B0F0"/>
                </a:solidFill>
              </a:rPr>
              <a:t>S</a:t>
            </a:r>
            <a:endParaRPr lang="en-US" sz="27000" dirty="0">
              <a:solidFill>
                <a:srgbClr val="00B0F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71668" y="3039064"/>
            <a:ext cx="17873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0" dirty="0" smtClean="0">
                <a:solidFill>
                  <a:srgbClr val="00B0F0"/>
                </a:solidFill>
              </a:rPr>
              <a:t>n</a:t>
            </a:r>
            <a:endParaRPr lang="en-US" sz="27000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94787" y="3039063"/>
            <a:ext cx="17873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0" dirty="0" smtClean="0">
                <a:solidFill>
                  <a:srgbClr val="00B0F0"/>
                </a:solidFill>
              </a:rPr>
              <a:t>e</a:t>
            </a:r>
            <a:endParaRPr lang="en-US" sz="27000" dirty="0">
              <a:solidFill>
                <a:srgbClr val="00B0F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64057" y="4526119"/>
            <a:ext cx="274629" cy="189044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 rot="421624">
            <a:off x="9013393" y="4056673"/>
            <a:ext cx="1213094" cy="396733"/>
          </a:xfrm>
          <a:prstGeom prst="round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080000">
            <a:off x="6105638" y="4994194"/>
            <a:ext cx="266783" cy="131021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 rot="1685440">
            <a:off x="8710521" y="2836900"/>
            <a:ext cx="17873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0" dirty="0" smtClean="0">
                <a:solidFill>
                  <a:srgbClr val="00B0F0"/>
                </a:solidFill>
              </a:rPr>
              <a:t>t</a:t>
            </a:r>
            <a:endParaRPr lang="en-US" sz="27000" dirty="0">
              <a:solidFill>
                <a:srgbClr val="00B0F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27713" y="394198"/>
            <a:ext cx="4376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C000"/>
                </a:solidFill>
                <a:latin typeface="AR CENA" panose="02000000000000000000" pitchFamily="2" charset="0"/>
              </a:rPr>
              <a:t>Page under construction. Check back soon!</a:t>
            </a:r>
            <a:endParaRPr lang="en-US" sz="3600" dirty="0">
              <a:solidFill>
                <a:srgbClr val="FFC000"/>
              </a:solidFill>
              <a:latin typeface="AR CEN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586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stCxn id="16" idx="5"/>
            <a:endCxn id="17" idx="1"/>
          </p:cNvCxnSpPr>
          <p:nvPr/>
        </p:nvCxnSpPr>
        <p:spPr>
          <a:xfrm>
            <a:off x="2223724" y="3831184"/>
            <a:ext cx="946574" cy="897144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4" idx="7"/>
            <a:endCxn id="15" idx="3"/>
          </p:cNvCxnSpPr>
          <p:nvPr/>
        </p:nvCxnSpPr>
        <p:spPr>
          <a:xfrm flipV="1">
            <a:off x="2223728" y="1854304"/>
            <a:ext cx="909070" cy="880739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0" idx="5"/>
            <a:endCxn id="21" idx="1"/>
          </p:cNvCxnSpPr>
          <p:nvPr/>
        </p:nvCxnSpPr>
        <p:spPr>
          <a:xfrm>
            <a:off x="4256882" y="1865020"/>
            <a:ext cx="878194" cy="859151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8" idx="7"/>
            <a:endCxn id="19" idx="3"/>
          </p:cNvCxnSpPr>
          <p:nvPr/>
        </p:nvCxnSpPr>
        <p:spPr>
          <a:xfrm flipV="1">
            <a:off x="4268873" y="3820468"/>
            <a:ext cx="872564" cy="893819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027966" y="3194960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068240" y="2708365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106120" y="1698816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068236" y="3675696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143620" y="4701650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113385" y="4687609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114759" y="3664980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101394" y="1709532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08398" y="2697493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176880" y="3184244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197205" y="819560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3218636" y="4778694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49453" y="1807539"/>
            <a:ext cx="454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52489" y="1807539"/>
            <a:ext cx="638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50402" y="4273138"/>
            <a:ext cx="553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48071" y="4273138"/>
            <a:ext cx="489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45753" y="1529229"/>
            <a:ext cx="49414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Weight: (C,E) + (E,A) = 10</a:t>
            </a:r>
          </a:p>
          <a:p>
            <a:r>
              <a:rPr lang="en-US" sz="2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Weight: (C,B) + (B,A) = 15</a:t>
            </a:r>
          </a:p>
          <a:p>
            <a:endParaRPr lang="en-US" sz="1400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Service-Layer Weight: 10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905181" y="2371014"/>
            <a:ext cx="2685469" cy="0"/>
          </a:xfrm>
          <a:prstGeom prst="line">
            <a:avLst/>
          </a:prstGeom>
          <a:ln>
            <a:solidFill>
              <a:srgbClr val="5858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041715" y="3192031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161286" y="3190600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187811" y="2799127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2142066" y="3190600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040929" y="3190600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174772" y="2784838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198208" y="2784838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42" name="Straight Connector 41"/>
          <p:cNvCxnSpPr>
            <a:stCxn id="41" idx="2"/>
            <a:endCxn id="39" idx="6"/>
          </p:cNvCxnSpPr>
          <p:nvPr/>
        </p:nvCxnSpPr>
        <p:spPr>
          <a:xfrm flipH="1">
            <a:off x="4343452" y="3281683"/>
            <a:ext cx="697477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0" idx="6"/>
            <a:endCxn id="38" idx="2"/>
          </p:cNvCxnSpPr>
          <p:nvPr/>
        </p:nvCxnSpPr>
        <p:spPr>
          <a:xfrm>
            <a:off x="2324232" y="3281683"/>
            <a:ext cx="717483" cy="1431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 flipH="1" flipV="1">
            <a:off x="1210132" y="1351168"/>
            <a:ext cx="4966748" cy="1875434"/>
          </a:xfrm>
          <a:custGeom>
            <a:avLst/>
            <a:gdLst>
              <a:gd name="connsiteX0" fmla="*/ 0 w 3794760"/>
              <a:gd name="connsiteY0" fmla="*/ 135016 h 1415489"/>
              <a:gd name="connsiteX1" fmla="*/ 548640 w 3794760"/>
              <a:gd name="connsiteY1" fmla="*/ 119776 h 1415489"/>
              <a:gd name="connsiteX2" fmla="*/ 1889760 w 3794760"/>
              <a:gd name="connsiteY2" fmla="*/ 1415176 h 1415489"/>
              <a:gd name="connsiteX3" fmla="*/ 3169920 w 3794760"/>
              <a:gd name="connsiteY3" fmla="*/ 241696 h 1415489"/>
              <a:gd name="connsiteX4" fmla="*/ 3794760 w 3794760"/>
              <a:gd name="connsiteY4" fmla="*/ 89296 h 1415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4760" h="1415489">
                <a:moveTo>
                  <a:pt x="0" y="135016"/>
                </a:moveTo>
                <a:cubicBezTo>
                  <a:pt x="116840" y="20716"/>
                  <a:pt x="233680" y="-93584"/>
                  <a:pt x="548640" y="119776"/>
                </a:cubicBezTo>
                <a:cubicBezTo>
                  <a:pt x="863600" y="333136"/>
                  <a:pt x="1452880" y="1394856"/>
                  <a:pt x="1889760" y="1415176"/>
                </a:cubicBezTo>
                <a:cubicBezTo>
                  <a:pt x="2326640" y="1435496"/>
                  <a:pt x="2852420" y="462676"/>
                  <a:pt x="3169920" y="241696"/>
                </a:cubicBezTo>
                <a:cubicBezTo>
                  <a:pt x="3487420" y="20716"/>
                  <a:pt x="3641090" y="55006"/>
                  <a:pt x="3794760" y="89296"/>
                </a:cubicBezTo>
              </a:path>
            </a:pathLst>
          </a:custGeom>
          <a:noFill/>
          <a:ln w="28575"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1190444" y="3191773"/>
            <a:ext cx="5037826" cy="17253"/>
          </a:xfrm>
          <a:custGeom>
            <a:avLst/>
            <a:gdLst>
              <a:gd name="connsiteX0" fmla="*/ 5037826 w 5037826"/>
              <a:gd name="connsiteY0" fmla="*/ 0 h 17253"/>
              <a:gd name="connsiteX1" fmla="*/ 3933645 w 5037826"/>
              <a:gd name="connsiteY1" fmla="*/ 17253 h 17253"/>
              <a:gd name="connsiteX2" fmla="*/ 3088257 w 5037826"/>
              <a:gd name="connsiteY2" fmla="*/ 0 h 17253"/>
              <a:gd name="connsiteX3" fmla="*/ 1897811 w 5037826"/>
              <a:gd name="connsiteY3" fmla="*/ 17253 h 17253"/>
              <a:gd name="connsiteX4" fmla="*/ 983411 w 5037826"/>
              <a:gd name="connsiteY4" fmla="*/ 0 h 17253"/>
              <a:gd name="connsiteX5" fmla="*/ 0 w 5037826"/>
              <a:gd name="connsiteY5" fmla="*/ 17253 h 17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37826" h="17253">
                <a:moveTo>
                  <a:pt x="5037826" y="0"/>
                </a:moveTo>
                <a:lnTo>
                  <a:pt x="3933645" y="17253"/>
                </a:lnTo>
                <a:cubicBezTo>
                  <a:pt x="3608717" y="17253"/>
                  <a:pt x="3427563" y="0"/>
                  <a:pt x="3088257" y="0"/>
                </a:cubicBezTo>
                <a:cubicBezTo>
                  <a:pt x="2748951" y="0"/>
                  <a:pt x="2248619" y="17253"/>
                  <a:pt x="1897811" y="17253"/>
                </a:cubicBezTo>
                <a:cubicBezTo>
                  <a:pt x="1547003" y="17253"/>
                  <a:pt x="1299713" y="0"/>
                  <a:pt x="983411" y="0"/>
                </a:cubicBezTo>
                <a:cubicBezTo>
                  <a:pt x="667109" y="0"/>
                  <a:pt x="333554" y="8626"/>
                  <a:pt x="0" y="17253"/>
                </a:cubicBezTo>
              </a:path>
            </a:pathLst>
          </a:custGeom>
          <a:noFill/>
          <a:ln w="28575">
            <a:solidFill>
              <a:srgbClr val="7030A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447903" y="3319133"/>
            <a:ext cx="465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30187" y="3314675"/>
            <a:ext cx="465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15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stCxn id="16" idx="5"/>
            <a:endCxn id="17" idx="1"/>
          </p:cNvCxnSpPr>
          <p:nvPr/>
        </p:nvCxnSpPr>
        <p:spPr>
          <a:xfrm>
            <a:off x="2223724" y="3831184"/>
            <a:ext cx="946574" cy="897144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4" idx="7"/>
            <a:endCxn id="15" idx="3"/>
          </p:cNvCxnSpPr>
          <p:nvPr/>
        </p:nvCxnSpPr>
        <p:spPr>
          <a:xfrm flipV="1">
            <a:off x="2223728" y="1854304"/>
            <a:ext cx="909070" cy="880739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0" idx="5"/>
            <a:endCxn id="21" idx="1"/>
          </p:cNvCxnSpPr>
          <p:nvPr/>
        </p:nvCxnSpPr>
        <p:spPr>
          <a:xfrm>
            <a:off x="4256882" y="1865020"/>
            <a:ext cx="878194" cy="859151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8" idx="7"/>
            <a:endCxn id="19" idx="3"/>
          </p:cNvCxnSpPr>
          <p:nvPr/>
        </p:nvCxnSpPr>
        <p:spPr>
          <a:xfrm flipV="1">
            <a:off x="4268873" y="3820468"/>
            <a:ext cx="872564" cy="893819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027966" y="3194960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068240" y="2708365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106120" y="1698816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068236" y="3675696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143620" y="4701650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113385" y="4687609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114759" y="3664980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101394" y="1709532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08398" y="2697493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176880" y="3184244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197205" y="819560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3218636" y="4778694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49453" y="1807539"/>
            <a:ext cx="454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52489" y="1807539"/>
            <a:ext cx="638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50402" y="4273138"/>
            <a:ext cx="553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48071" y="4273138"/>
            <a:ext cx="489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45753" y="1529229"/>
            <a:ext cx="49414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Weight: (C,E) + (E,A) = 10</a:t>
            </a:r>
          </a:p>
          <a:p>
            <a:r>
              <a:rPr lang="en-US" sz="2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Weight: (C,B) + (B,A) = 15</a:t>
            </a:r>
          </a:p>
          <a:p>
            <a:endParaRPr lang="en-US" sz="1400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Service-Layer Weight: 10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905181" y="2371014"/>
            <a:ext cx="2685469" cy="0"/>
          </a:xfrm>
          <a:prstGeom prst="line">
            <a:avLst/>
          </a:prstGeom>
          <a:ln>
            <a:solidFill>
              <a:srgbClr val="5858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041715" y="3192031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161286" y="3190600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187811" y="2799127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2142066" y="3190600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040929" y="3190600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174772" y="2784838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198208" y="2784838"/>
            <a:ext cx="996553" cy="9965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42" name="Straight Connector 41"/>
          <p:cNvCxnSpPr>
            <a:stCxn id="41" idx="2"/>
            <a:endCxn id="39" idx="6"/>
          </p:cNvCxnSpPr>
          <p:nvPr/>
        </p:nvCxnSpPr>
        <p:spPr>
          <a:xfrm flipH="1">
            <a:off x="4343452" y="3281683"/>
            <a:ext cx="697477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0" idx="6"/>
            <a:endCxn id="38" idx="2"/>
          </p:cNvCxnSpPr>
          <p:nvPr/>
        </p:nvCxnSpPr>
        <p:spPr>
          <a:xfrm>
            <a:off x="2324232" y="3281683"/>
            <a:ext cx="717483" cy="1431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 flipH="1" flipV="1">
            <a:off x="1210132" y="1351168"/>
            <a:ext cx="4966748" cy="1875434"/>
          </a:xfrm>
          <a:custGeom>
            <a:avLst/>
            <a:gdLst>
              <a:gd name="connsiteX0" fmla="*/ 0 w 3794760"/>
              <a:gd name="connsiteY0" fmla="*/ 135016 h 1415489"/>
              <a:gd name="connsiteX1" fmla="*/ 548640 w 3794760"/>
              <a:gd name="connsiteY1" fmla="*/ 119776 h 1415489"/>
              <a:gd name="connsiteX2" fmla="*/ 1889760 w 3794760"/>
              <a:gd name="connsiteY2" fmla="*/ 1415176 h 1415489"/>
              <a:gd name="connsiteX3" fmla="*/ 3169920 w 3794760"/>
              <a:gd name="connsiteY3" fmla="*/ 241696 h 1415489"/>
              <a:gd name="connsiteX4" fmla="*/ 3794760 w 3794760"/>
              <a:gd name="connsiteY4" fmla="*/ 89296 h 1415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4760" h="1415489">
                <a:moveTo>
                  <a:pt x="0" y="135016"/>
                </a:moveTo>
                <a:cubicBezTo>
                  <a:pt x="116840" y="20716"/>
                  <a:pt x="233680" y="-93584"/>
                  <a:pt x="548640" y="119776"/>
                </a:cubicBezTo>
                <a:cubicBezTo>
                  <a:pt x="863600" y="333136"/>
                  <a:pt x="1452880" y="1394856"/>
                  <a:pt x="1889760" y="1415176"/>
                </a:cubicBezTo>
                <a:cubicBezTo>
                  <a:pt x="2326640" y="1435496"/>
                  <a:pt x="2852420" y="462676"/>
                  <a:pt x="3169920" y="241696"/>
                </a:cubicBezTo>
                <a:cubicBezTo>
                  <a:pt x="3487420" y="20716"/>
                  <a:pt x="3641090" y="55006"/>
                  <a:pt x="3794760" y="89296"/>
                </a:cubicBezTo>
              </a:path>
            </a:pathLst>
          </a:custGeom>
          <a:noFill/>
          <a:ln w="28575"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1190444" y="3191773"/>
            <a:ext cx="5037826" cy="17253"/>
          </a:xfrm>
          <a:custGeom>
            <a:avLst/>
            <a:gdLst>
              <a:gd name="connsiteX0" fmla="*/ 5037826 w 5037826"/>
              <a:gd name="connsiteY0" fmla="*/ 0 h 17253"/>
              <a:gd name="connsiteX1" fmla="*/ 3933645 w 5037826"/>
              <a:gd name="connsiteY1" fmla="*/ 17253 h 17253"/>
              <a:gd name="connsiteX2" fmla="*/ 3088257 w 5037826"/>
              <a:gd name="connsiteY2" fmla="*/ 0 h 17253"/>
              <a:gd name="connsiteX3" fmla="*/ 1897811 w 5037826"/>
              <a:gd name="connsiteY3" fmla="*/ 17253 h 17253"/>
              <a:gd name="connsiteX4" fmla="*/ 983411 w 5037826"/>
              <a:gd name="connsiteY4" fmla="*/ 0 h 17253"/>
              <a:gd name="connsiteX5" fmla="*/ 0 w 5037826"/>
              <a:gd name="connsiteY5" fmla="*/ 17253 h 17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37826" h="17253">
                <a:moveTo>
                  <a:pt x="5037826" y="0"/>
                </a:moveTo>
                <a:lnTo>
                  <a:pt x="3933645" y="17253"/>
                </a:lnTo>
                <a:cubicBezTo>
                  <a:pt x="3608717" y="17253"/>
                  <a:pt x="3427563" y="0"/>
                  <a:pt x="3088257" y="0"/>
                </a:cubicBezTo>
                <a:cubicBezTo>
                  <a:pt x="2748951" y="0"/>
                  <a:pt x="2248619" y="17253"/>
                  <a:pt x="1897811" y="17253"/>
                </a:cubicBezTo>
                <a:cubicBezTo>
                  <a:pt x="1547003" y="17253"/>
                  <a:pt x="1299713" y="0"/>
                  <a:pt x="983411" y="0"/>
                </a:cubicBezTo>
                <a:cubicBezTo>
                  <a:pt x="667109" y="0"/>
                  <a:pt x="333554" y="8626"/>
                  <a:pt x="0" y="17253"/>
                </a:cubicBezTo>
              </a:path>
            </a:pathLst>
          </a:custGeom>
          <a:noFill/>
          <a:ln w="28575">
            <a:solidFill>
              <a:srgbClr val="7030A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447903" y="3319133"/>
            <a:ext cx="465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30187" y="3314675"/>
            <a:ext cx="465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Freeform 43"/>
          <p:cNvSpPr/>
          <p:nvPr/>
        </p:nvSpPr>
        <p:spPr>
          <a:xfrm flipH="1">
            <a:off x="1187567" y="3344173"/>
            <a:ext cx="5037826" cy="17253"/>
          </a:xfrm>
          <a:custGeom>
            <a:avLst/>
            <a:gdLst>
              <a:gd name="connsiteX0" fmla="*/ 5037826 w 5037826"/>
              <a:gd name="connsiteY0" fmla="*/ 0 h 17253"/>
              <a:gd name="connsiteX1" fmla="*/ 3933645 w 5037826"/>
              <a:gd name="connsiteY1" fmla="*/ 17253 h 17253"/>
              <a:gd name="connsiteX2" fmla="*/ 3088257 w 5037826"/>
              <a:gd name="connsiteY2" fmla="*/ 0 h 17253"/>
              <a:gd name="connsiteX3" fmla="*/ 1897811 w 5037826"/>
              <a:gd name="connsiteY3" fmla="*/ 17253 h 17253"/>
              <a:gd name="connsiteX4" fmla="*/ 983411 w 5037826"/>
              <a:gd name="connsiteY4" fmla="*/ 0 h 17253"/>
              <a:gd name="connsiteX5" fmla="*/ 0 w 5037826"/>
              <a:gd name="connsiteY5" fmla="*/ 17253 h 17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37826" h="17253">
                <a:moveTo>
                  <a:pt x="5037826" y="0"/>
                </a:moveTo>
                <a:lnTo>
                  <a:pt x="3933645" y="17253"/>
                </a:lnTo>
                <a:cubicBezTo>
                  <a:pt x="3608717" y="17253"/>
                  <a:pt x="3427563" y="0"/>
                  <a:pt x="3088257" y="0"/>
                </a:cubicBezTo>
                <a:cubicBezTo>
                  <a:pt x="2748951" y="0"/>
                  <a:pt x="2248619" y="17253"/>
                  <a:pt x="1897811" y="17253"/>
                </a:cubicBezTo>
                <a:cubicBezTo>
                  <a:pt x="1547003" y="17253"/>
                  <a:pt x="1299713" y="0"/>
                  <a:pt x="983411" y="0"/>
                </a:cubicBezTo>
                <a:cubicBezTo>
                  <a:pt x="667109" y="0"/>
                  <a:pt x="333554" y="8626"/>
                  <a:pt x="0" y="17253"/>
                </a:cubicBezTo>
              </a:path>
            </a:pathLst>
          </a:custGeom>
          <a:noFill/>
          <a:ln w="28575">
            <a:solidFill>
              <a:srgbClr val="00B05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1223106" y="3386484"/>
            <a:ext cx="4966748" cy="1875434"/>
          </a:xfrm>
          <a:custGeom>
            <a:avLst/>
            <a:gdLst>
              <a:gd name="connsiteX0" fmla="*/ 0 w 3794760"/>
              <a:gd name="connsiteY0" fmla="*/ 135016 h 1415489"/>
              <a:gd name="connsiteX1" fmla="*/ 548640 w 3794760"/>
              <a:gd name="connsiteY1" fmla="*/ 119776 h 1415489"/>
              <a:gd name="connsiteX2" fmla="*/ 1889760 w 3794760"/>
              <a:gd name="connsiteY2" fmla="*/ 1415176 h 1415489"/>
              <a:gd name="connsiteX3" fmla="*/ 3169920 w 3794760"/>
              <a:gd name="connsiteY3" fmla="*/ 241696 h 1415489"/>
              <a:gd name="connsiteX4" fmla="*/ 3794760 w 3794760"/>
              <a:gd name="connsiteY4" fmla="*/ 89296 h 1415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4760" h="1415489">
                <a:moveTo>
                  <a:pt x="0" y="135016"/>
                </a:moveTo>
                <a:cubicBezTo>
                  <a:pt x="116840" y="20716"/>
                  <a:pt x="233680" y="-93584"/>
                  <a:pt x="548640" y="119776"/>
                </a:cubicBezTo>
                <a:cubicBezTo>
                  <a:pt x="863600" y="333136"/>
                  <a:pt x="1452880" y="1394856"/>
                  <a:pt x="1889760" y="1415176"/>
                </a:cubicBezTo>
                <a:cubicBezTo>
                  <a:pt x="2326640" y="1435496"/>
                  <a:pt x="2852420" y="462676"/>
                  <a:pt x="3169920" y="241696"/>
                </a:cubicBezTo>
                <a:cubicBezTo>
                  <a:pt x="3487420" y="20716"/>
                  <a:pt x="3641090" y="55006"/>
                  <a:pt x="3794760" y="89296"/>
                </a:cubicBezTo>
              </a:path>
            </a:pathLst>
          </a:custGeom>
          <a:noFill/>
          <a:ln w="2857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945753" y="3695506"/>
            <a:ext cx="49414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Weight: (A,E) + (E,C) = 10</a:t>
            </a:r>
          </a:p>
          <a:p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Weight: (A,D) + (D,C) = 15</a:t>
            </a:r>
          </a:p>
          <a:p>
            <a:endParaRPr lang="en-US" sz="14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Service-Layer Weight: 10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7905181" y="4537291"/>
            <a:ext cx="2685469" cy="0"/>
          </a:xfrm>
          <a:prstGeom prst="line">
            <a:avLst/>
          </a:prstGeom>
          <a:ln>
            <a:solidFill>
              <a:srgbClr val="5858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93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loud 50"/>
          <p:cNvSpPr/>
          <p:nvPr/>
        </p:nvSpPr>
        <p:spPr>
          <a:xfrm>
            <a:off x="393937" y="1104181"/>
            <a:ext cx="4989313" cy="4071473"/>
          </a:xfrm>
          <a:prstGeom prst="cloud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Freeform 25"/>
          <p:cNvSpPr/>
          <p:nvPr/>
        </p:nvSpPr>
        <p:spPr>
          <a:xfrm flipH="1" flipV="1">
            <a:off x="399249" y="2329132"/>
            <a:ext cx="4966748" cy="845711"/>
          </a:xfrm>
          <a:custGeom>
            <a:avLst/>
            <a:gdLst>
              <a:gd name="connsiteX0" fmla="*/ 0 w 3794760"/>
              <a:gd name="connsiteY0" fmla="*/ 135016 h 1415489"/>
              <a:gd name="connsiteX1" fmla="*/ 548640 w 3794760"/>
              <a:gd name="connsiteY1" fmla="*/ 119776 h 1415489"/>
              <a:gd name="connsiteX2" fmla="*/ 1889760 w 3794760"/>
              <a:gd name="connsiteY2" fmla="*/ 1415176 h 1415489"/>
              <a:gd name="connsiteX3" fmla="*/ 3169920 w 3794760"/>
              <a:gd name="connsiteY3" fmla="*/ 241696 h 1415489"/>
              <a:gd name="connsiteX4" fmla="*/ 3794760 w 3794760"/>
              <a:gd name="connsiteY4" fmla="*/ 89296 h 1415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4760" h="1415489">
                <a:moveTo>
                  <a:pt x="0" y="135016"/>
                </a:moveTo>
                <a:cubicBezTo>
                  <a:pt x="116840" y="20716"/>
                  <a:pt x="233680" y="-93584"/>
                  <a:pt x="548640" y="119776"/>
                </a:cubicBezTo>
                <a:cubicBezTo>
                  <a:pt x="863600" y="333136"/>
                  <a:pt x="1452880" y="1394856"/>
                  <a:pt x="1889760" y="1415176"/>
                </a:cubicBezTo>
                <a:cubicBezTo>
                  <a:pt x="2326640" y="1435496"/>
                  <a:pt x="2852420" y="462676"/>
                  <a:pt x="3169920" y="241696"/>
                </a:cubicBezTo>
                <a:cubicBezTo>
                  <a:pt x="3487420" y="20716"/>
                  <a:pt x="3641090" y="55006"/>
                  <a:pt x="3794760" y="89296"/>
                </a:cubicBezTo>
              </a:path>
            </a:pathLst>
          </a:custGeom>
          <a:noFill/>
          <a:ln w="28575"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446729" y="3213955"/>
            <a:ext cx="4966748" cy="783280"/>
          </a:xfrm>
          <a:custGeom>
            <a:avLst/>
            <a:gdLst>
              <a:gd name="connsiteX0" fmla="*/ 0 w 3794760"/>
              <a:gd name="connsiteY0" fmla="*/ 135016 h 1415489"/>
              <a:gd name="connsiteX1" fmla="*/ 548640 w 3794760"/>
              <a:gd name="connsiteY1" fmla="*/ 119776 h 1415489"/>
              <a:gd name="connsiteX2" fmla="*/ 1889760 w 3794760"/>
              <a:gd name="connsiteY2" fmla="*/ 1415176 h 1415489"/>
              <a:gd name="connsiteX3" fmla="*/ 3169920 w 3794760"/>
              <a:gd name="connsiteY3" fmla="*/ 241696 h 1415489"/>
              <a:gd name="connsiteX4" fmla="*/ 3794760 w 3794760"/>
              <a:gd name="connsiteY4" fmla="*/ 89296 h 1415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4760" h="1415489">
                <a:moveTo>
                  <a:pt x="0" y="135016"/>
                </a:moveTo>
                <a:cubicBezTo>
                  <a:pt x="116840" y="20716"/>
                  <a:pt x="233680" y="-93584"/>
                  <a:pt x="548640" y="119776"/>
                </a:cubicBezTo>
                <a:cubicBezTo>
                  <a:pt x="863600" y="333136"/>
                  <a:pt x="1452880" y="1394856"/>
                  <a:pt x="1889760" y="1415176"/>
                </a:cubicBezTo>
                <a:cubicBezTo>
                  <a:pt x="2326640" y="1435496"/>
                  <a:pt x="2852420" y="462676"/>
                  <a:pt x="3169920" y="241696"/>
                </a:cubicBezTo>
                <a:cubicBezTo>
                  <a:pt x="3487420" y="20716"/>
                  <a:pt x="3641090" y="55006"/>
                  <a:pt x="3794760" y="89296"/>
                </a:cubicBezTo>
              </a:path>
            </a:pathLst>
          </a:custGeom>
          <a:noFill/>
          <a:ln w="2857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234336" y="3108696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5383250" y="3097980"/>
            <a:ext cx="182166" cy="18216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36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26" grpId="0" animBg="1"/>
      <p:bldP spid="4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stCxn id="10" idx="0"/>
            <a:endCxn id="26" idx="3"/>
          </p:cNvCxnSpPr>
          <p:nvPr/>
        </p:nvCxnSpPr>
        <p:spPr>
          <a:xfrm flipH="1" flipV="1">
            <a:off x="6443512" y="2353632"/>
            <a:ext cx="2151848" cy="4876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" name="Straight Connector 3"/>
          <p:cNvCxnSpPr>
            <a:stCxn id="26" idx="1"/>
            <a:endCxn id="9" idx="0"/>
          </p:cNvCxnSpPr>
          <p:nvPr/>
        </p:nvCxnSpPr>
        <p:spPr>
          <a:xfrm flipH="1">
            <a:off x="3337560" y="2353632"/>
            <a:ext cx="2130592" cy="48434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" name="Oval 4"/>
          <p:cNvSpPr/>
          <p:nvPr/>
        </p:nvSpPr>
        <p:spPr>
          <a:xfrm>
            <a:off x="9574792" y="3101818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>
            <a:stCxn id="10" idx="3"/>
            <a:endCxn id="5" idx="2"/>
          </p:cNvCxnSpPr>
          <p:nvPr/>
        </p:nvCxnSpPr>
        <p:spPr>
          <a:xfrm flipV="1">
            <a:off x="9083040" y="3325656"/>
            <a:ext cx="491752" cy="3336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" name="Oval 6"/>
          <p:cNvSpPr/>
          <p:nvPr/>
        </p:nvSpPr>
        <p:spPr>
          <a:xfrm>
            <a:off x="1910453" y="3101817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>
            <a:stCxn id="7" idx="6"/>
            <a:endCxn id="9" idx="1"/>
          </p:cNvCxnSpPr>
          <p:nvPr/>
        </p:nvCxnSpPr>
        <p:spPr>
          <a:xfrm>
            <a:off x="2358128" y="3325655"/>
            <a:ext cx="491752" cy="1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" name="TextBox 13"/>
          <p:cNvSpPr txBox="1"/>
          <p:nvPr/>
        </p:nvSpPr>
        <p:spPr>
          <a:xfrm>
            <a:off x="1905690" y="3064045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70720" y="3056752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Z</a:t>
            </a:r>
          </a:p>
        </p:txBody>
      </p:sp>
      <p:cxnSp>
        <p:nvCxnSpPr>
          <p:cNvPr id="18" name="Straight Connector 17"/>
          <p:cNvCxnSpPr>
            <a:stCxn id="16" idx="1"/>
            <a:endCxn id="9" idx="2"/>
          </p:cNvCxnSpPr>
          <p:nvPr/>
        </p:nvCxnSpPr>
        <p:spPr>
          <a:xfrm flipH="1" flipV="1">
            <a:off x="3337560" y="3813336"/>
            <a:ext cx="632712" cy="51644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Straight Connector 18"/>
          <p:cNvCxnSpPr>
            <a:stCxn id="10" idx="2"/>
            <a:endCxn id="28" idx="3"/>
          </p:cNvCxnSpPr>
          <p:nvPr/>
        </p:nvCxnSpPr>
        <p:spPr>
          <a:xfrm flipH="1">
            <a:off x="7954713" y="3816672"/>
            <a:ext cx="640647" cy="49949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" name="Straight Connector 19"/>
          <p:cNvCxnSpPr>
            <a:stCxn id="22" idx="1"/>
            <a:endCxn id="27" idx="3"/>
          </p:cNvCxnSpPr>
          <p:nvPr/>
        </p:nvCxnSpPr>
        <p:spPr>
          <a:xfrm flipH="1">
            <a:off x="4945632" y="4312622"/>
            <a:ext cx="515193" cy="354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Straight Connector 22"/>
          <p:cNvCxnSpPr>
            <a:stCxn id="28" idx="1"/>
            <a:endCxn id="22" idx="3"/>
          </p:cNvCxnSpPr>
          <p:nvPr/>
        </p:nvCxnSpPr>
        <p:spPr>
          <a:xfrm flipH="1" flipV="1">
            <a:off x="6436185" y="4312622"/>
            <a:ext cx="543168" cy="354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4" name="Straight Connector 23"/>
          <p:cNvCxnSpPr>
            <a:endCxn id="27" idx="0"/>
          </p:cNvCxnSpPr>
          <p:nvPr/>
        </p:nvCxnSpPr>
        <p:spPr>
          <a:xfrm flipH="1">
            <a:off x="4457952" y="2841312"/>
            <a:ext cx="1256484" cy="98717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5" name="Straight Connector 24"/>
          <p:cNvCxnSpPr>
            <a:endCxn id="28" idx="0"/>
          </p:cNvCxnSpPr>
          <p:nvPr/>
        </p:nvCxnSpPr>
        <p:spPr>
          <a:xfrm>
            <a:off x="6198042" y="2841312"/>
            <a:ext cx="1268991" cy="98717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3" name="Oval 32"/>
          <p:cNvSpPr/>
          <p:nvPr/>
        </p:nvSpPr>
        <p:spPr>
          <a:xfrm>
            <a:off x="5279878" y="2214210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405142" y="2214210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3379815" y="2646462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8352571" y="2635880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3781351" y="4138095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4856029" y="4145374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804640" y="4145374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894588" y="4138095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3283131" y="3746133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336980" y="3792316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283414" y="4139375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60179" y="4145374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49880" y="2837976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107680" y="2841312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460825" y="3831614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9880" y="3029932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07680" y="3029932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60825" y="4020234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956173" y="687909"/>
            <a:ext cx="810222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58585B"/>
                </a:solidFill>
                <a:latin typeface="Arial Narrow"/>
              </a:rPr>
              <a:t>Request: 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ERO: Complete {A, M, M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N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N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M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N, N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P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P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N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P, P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R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R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P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R, R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Q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Q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R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Q, Q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O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O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Q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O, Z} </a:t>
            </a:r>
          </a:p>
        </p:txBody>
      </p:sp>
      <p:sp>
        <p:nvSpPr>
          <p:cNvPr id="48" name="Oval 47"/>
          <p:cNvSpPr/>
          <p:nvPr/>
        </p:nvSpPr>
        <p:spPr>
          <a:xfrm>
            <a:off x="6176101" y="2764653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5521110" y="2768022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468152" y="1865952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68152" y="2074859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N</a:t>
            </a:r>
          </a:p>
        </p:txBody>
      </p:sp>
      <p:sp>
        <p:nvSpPr>
          <p:cNvPr id="50" name="Oval 49"/>
          <p:cNvSpPr/>
          <p:nvPr/>
        </p:nvSpPr>
        <p:spPr>
          <a:xfrm>
            <a:off x="7242414" y="3620775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411617" y="3620776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970272" y="3828483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979353" y="3828483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70272" y="4037390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79353" y="4037390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Q</a:t>
            </a:r>
          </a:p>
        </p:txBody>
      </p:sp>
      <p:sp>
        <p:nvSpPr>
          <p:cNvPr id="2" name="Freeform 1"/>
          <p:cNvSpPr/>
          <p:nvPr/>
        </p:nvSpPr>
        <p:spPr>
          <a:xfrm>
            <a:off x="2358128" y="2302363"/>
            <a:ext cx="7212592" cy="2036527"/>
          </a:xfrm>
          <a:custGeom>
            <a:avLst/>
            <a:gdLst>
              <a:gd name="connsiteX0" fmla="*/ 0 w 7559040"/>
              <a:gd name="connsiteY0" fmla="*/ 1004717 h 2036527"/>
              <a:gd name="connsiteX1" fmla="*/ 1143000 w 7559040"/>
              <a:gd name="connsiteY1" fmla="*/ 989477 h 2036527"/>
              <a:gd name="connsiteX2" fmla="*/ 1371600 w 7559040"/>
              <a:gd name="connsiteY2" fmla="*/ 456077 h 2036527"/>
              <a:gd name="connsiteX3" fmla="*/ 3215640 w 7559040"/>
              <a:gd name="connsiteY3" fmla="*/ 29357 h 2036527"/>
              <a:gd name="connsiteX4" fmla="*/ 3810000 w 7559040"/>
              <a:gd name="connsiteY4" fmla="*/ 105557 h 2036527"/>
              <a:gd name="connsiteX5" fmla="*/ 3444240 w 7559040"/>
              <a:gd name="connsiteY5" fmla="*/ 654197 h 2036527"/>
              <a:gd name="connsiteX6" fmla="*/ 2377440 w 7559040"/>
              <a:gd name="connsiteY6" fmla="*/ 1431437 h 2036527"/>
              <a:gd name="connsiteX7" fmla="*/ 2286000 w 7559040"/>
              <a:gd name="connsiteY7" fmla="*/ 1995317 h 2036527"/>
              <a:gd name="connsiteX8" fmla="*/ 2849880 w 7559040"/>
              <a:gd name="connsiteY8" fmla="*/ 1995317 h 2036527"/>
              <a:gd name="connsiteX9" fmla="*/ 3230880 w 7559040"/>
              <a:gd name="connsiteY9" fmla="*/ 2010557 h 2036527"/>
              <a:gd name="connsiteX10" fmla="*/ 3794760 w 7559040"/>
              <a:gd name="connsiteY10" fmla="*/ 2010557 h 2036527"/>
              <a:gd name="connsiteX11" fmla="*/ 4358640 w 7559040"/>
              <a:gd name="connsiteY11" fmla="*/ 1995317 h 2036527"/>
              <a:gd name="connsiteX12" fmla="*/ 4739640 w 7559040"/>
              <a:gd name="connsiteY12" fmla="*/ 1980077 h 2036527"/>
              <a:gd name="connsiteX13" fmla="*/ 5303520 w 7559040"/>
              <a:gd name="connsiteY13" fmla="*/ 1980077 h 2036527"/>
              <a:gd name="connsiteX14" fmla="*/ 5928360 w 7559040"/>
              <a:gd name="connsiteY14" fmla="*/ 1964837 h 2036527"/>
              <a:gd name="connsiteX15" fmla="*/ 6309360 w 7559040"/>
              <a:gd name="connsiteY15" fmla="*/ 1644797 h 2036527"/>
              <a:gd name="connsiteX16" fmla="*/ 6431280 w 7559040"/>
              <a:gd name="connsiteY16" fmla="*/ 1004717 h 2036527"/>
              <a:gd name="connsiteX17" fmla="*/ 7559040 w 7559040"/>
              <a:gd name="connsiteY17" fmla="*/ 958997 h 2036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559040" h="2036527">
                <a:moveTo>
                  <a:pt x="0" y="1004717"/>
                </a:moveTo>
                <a:cubicBezTo>
                  <a:pt x="457200" y="1042817"/>
                  <a:pt x="914400" y="1080917"/>
                  <a:pt x="1143000" y="989477"/>
                </a:cubicBezTo>
                <a:cubicBezTo>
                  <a:pt x="1371600" y="898037"/>
                  <a:pt x="1026160" y="616097"/>
                  <a:pt x="1371600" y="456077"/>
                </a:cubicBezTo>
                <a:cubicBezTo>
                  <a:pt x="1717040" y="296057"/>
                  <a:pt x="2809240" y="87777"/>
                  <a:pt x="3215640" y="29357"/>
                </a:cubicBezTo>
                <a:cubicBezTo>
                  <a:pt x="3622040" y="-29063"/>
                  <a:pt x="3771900" y="1417"/>
                  <a:pt x="3810000" y="105557"/>
                </a:cubicBezTo>
                <a:cubicBezTo>
                  <a:pt x="3848100" y="209697"/>
                  <a:pt x="3683000" y="433217"/>
                  <a:pt x="3444240" y="654197"/>
                </a:cubicBezTo>
                <a:cubicBezTo>
                  <a:pt x="3205480" y="875177"/>
                  <a:pt x="2570480" y="1207917"/>
                  <a:pt x="2377440" y="1431437"/>
                </a:cubicBezTo>
                <a:cubicBezTo>
                  <a:pt x="2184400" y="1654957"/>
                  <a:pt x="2207260" y="1901337"/>
                  <a:pt x="2286000" y="1995317"/>
                </a:cubicBezTo>
                <a:cubicBezTo>
                  <a:pt x="2364740" y="2089297"/>
                  <a:pt x="2692400" y="1992777"/>
                  <a:pt x="2849880" y="1995317"/>
                </a:cubicBezTo>
                <a:cubicBezTo>
                  <a:pt x="3007360" y="1997857"/>
                  <a:pt x="3073400" y="2008017"/>
                  <a:pt x="3230880" y="2010557"/>
                </a:cubicBezTo>
                <a:cubicBezTo>
                  <a:pt x="3388360" y="2013097"/>
                  <a:pt x="3606800" y="2013097"/>
                  <a:pt x="3794760" y="2010557"/>
                </a:cubicBezTo>
                <a:cubicBezTo>
                  <a:pt x="3982720" y="2008017"/>
                  <a:pt x="4358640" y="1995317"/>
                  <a:pt x="4358640" y="1995317"/>
                </a:cubicBezTo>
                <a:cubicBezTo>
                  <a:pt x="4516120" y="1990237"/>
                  <a:pt x="4582160" y="1982617"/>
                  <a:pt x="4739640" y="1980077"/>
                </a:cubicBezTo>
                <a:cubicBezTo>
                  <a:pt x="4897120" y="1977537"/>
                  <a:pt x="5105400" y="1982617"/>
                  <a:pt x="5303520" y="1980077"/>
                </a:cubicBezTo>
                <a:cubicBezTo>
                  <a:pt x="5501640" y="1977537"/>
                  <a:pt x="5760720" y="2020717"/>
                  <a:pt x="5928360" y="1964837"/>
                </a:cubicBezTo>
                <a:cubicBezTo>
                  <a:pt x="6096000" y="1908957"/>
                  <a:pt x="6225540" y="1804817"/>
                  <a:pt x="6309360" y="1644797"/>
                </a:cubicBezTo>
                <a:cubicBezTo>
                  <a:pt x="6393180" y="1484777"/>
                  <a:pt x="6223000" y="1119017"/>
                  <a:pt x="6431280" y="1004717"/>
                </a:cubicBezTo>
                <a:cubicBezTo>
                  <a:pt x="6639560" y="890417"/>
                  <a:pt x="7099300" y="924707"/>
                  <a:pt x="7559040" y="958997"/>
                </a:cubicBezTo>
              </a:path>
            </a:pathLst>
          </a:custGeom>
          <a:noFill/>
          <a:ln w="57150">
            <a:solidFill>
              <a:srgbClr val="7030A0"/>
            </a:solidFill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8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stCxn id="10" idx="0"/>
            <a:endCxn id="26" idx="3"/>
          </p:cNvCxnSpPr>
          <p:nvPr/>
        </p:nvCxnSpPr>
        <p:spPr>
          <a:xfrm flipH="1" flipV="1">
            <a:off x="6443512" y="2353632"/>
            <a:ext cx="2151848" cy="4876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" name="Straight Connector 3"/>
          <p:cNvCxnSpPr>
            <a:stCxn id="26" idx="1"/>
            <a:endCxn id="9" idx="0"/>
          </p:cNvCxnSpPr>
          <p:nvPr/>
        </p:nvCxnSpPr>
        <p:spPr>
          <a:xfrm flipH="1">
            <a:off x="3337560" y="2353632"/>
            <a:ext cx="2130592" cy="48434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" name="Oval 4"/>
          <p:cNvSpPr/>
          <p:nvPr/>
        </p:nvSpPr>
        <p:spPr>
          <a:xfrm>
            <a:off x="9574792" y="3101818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>
            <a:stCxn id="10" idx="3"/>
            <a:endCxn id="5" idx="2"/>
          </p:cNvCxnSpPr>
          <p:nvPr/>
        </p:nvCxnSpPr>
        <p:spPr>
          <a:xfrm flipV="1">
            <a:off x="9083040" y="3325656"/>
            <a:ext cx="491752" cy="3336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" name="Oval 6"/>
          <p:cNvSpPr/>
          <p:nvPr/>
        </p:nvSpPr>
        <p:spPr>
          <a:xfrm>
            <a:off x="1910453" y="3101817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>
            <a:stCxn id="7" idx="6"/>
            <a:endCxn id="9" idx="1"/>
          </p:cNvCxnSpPr>
          <p:nvPr/>
        </p:nvCxnSpPr>
        <p:spPr>
          <a:xfrm>
            <a:off x="2358128" y="3325655"/>
            <a:ext cx="491752" cy="1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" name="TextBox 13"/>
          <p:cNvSpPr txBox="1"/>
          <p:nvPr/>
        </p:nvSpPr>
        <p:spPr>
          <a:xfrm>
            <a:off x="1905690" y="3064045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70720" y="3056752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Z</a:t>
            </a:r>
          </a:p>
        </p:txBody>
      </p:sp>
      <p:cxnSp>
        <p:nvCxnSpPr>
          <p:cNvPr id="18" name="Straight Connector 17"/>
          <p:cNvCxnSpPr>
            <a:stCxn id="16" idx="1"/>
            <a:endCxn id="9" idx="2"/>
          </p:cNvCxnSpPr>
          <p:nvPr/>
        </p:nvCxnSpPr>
        <p:spPr>
          <a:xfrm flipH="1" flipV="1">
            <a:off x="3337560" y="3813336"/>
            <a:ext cx="632712" cy="51644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Straight Connector 18"/>
          <p:cNvCxnSpPr>
            <a:stCxn id="10" idx="2"/>
            <a:endCxn id="28" idx="3"/>
          </p:cNvCxnSpPr>
          <p:nvPr/>
        </p:nvCxnSpPr>
        <p:spPr>
          <a:xfrm flipH="1">
            <a:off x="7954713" y="3816672"/>
            <a:ext cx="640647" cy="49949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" name="Straight Connector 19"/>
          <p:cNvCxnSpPr>
            <a:stCxn id="22" idx="1"/>
            <a:endCxn id="27" idx="3"/>
          </p:cNvCxnSpPr>
          <p:nvPr/>
        </p:nvCxnSpPr>
        <p:spPr>
          <a:xfrm flipH="1">
            <a:off x="4945632" y="4312622"/>
            <a:ext cx="515193" cy="354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Straight Connector 22"/>
          <p:cNvCxnSpPr>
            <a:stCxn id="28" idx="1"/>
            <a:endCxn id="22" idx="3"/>
          </p:cNvCxnSpPr>
          <p:nvPr/>
        </p:nvCxnSpPr>
        <p:spPr>
          <a:xfrm flipH="1" flipV="1">
            <a:off x="6436185" y="4312622"/>
            <a:ext cx="543168" cy="354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4" name="Straight Connector 23"/>
          <p:cNvCxnSpPr>
            <a:endCxn id="27" idx="0"/>
          </p:cNvCxnSpPr>
          <p:nvPr/>
        </p:nvCxnSpPr>
        <p:spPr>
          <a:xfrm flipH="1">
            <a:off x="4457952" y="2841312"/>
            <a:ext cx="1256484" cy="987171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5" name="Straight Connector 24"/>
          <p:cNvCxnSpPr>
            <a:endCxn id="28" idx="0"/>
          </p:cNvCxnSpPr>
          <p:nvPr/>
        </p:nvCxnSpPr>
        <p:spPr>
          <a:xfrm>
            <a:off x="6198042" y="2841312"/>
            <a:ext cx="1268991" cy="98717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3" name="Oval 32"/>
          <p:cNvSpPr/>
          <p:nvPr/>
        </p:nvSpPr>
        <p:spPr>
          <a:xfrm>
            <a:off x="5279878" y="2214210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405142" y="2214210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3379815" y="2646462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8352571" y="2635880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3781351" y="4138095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4856029" y="4145374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804640" y="4145374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894588" y="4138095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3283131" y="3746133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336980" y="3792316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283414" y="4139375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60179" y="4145374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49880" y="2837976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107680" y="2841312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460825" y="3831614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9880" y="3029932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07680" y="3029932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60825" y="4020234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956173" y="398349"/>
            <a:ext cx="820890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58585B"/>
                </a:solidFill>
                <a:latin typeface="Arial Narrow"/>
              </a:rPr>
              <a:t>Request: 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7030A0"/>
                </a:solidFill>
                <a:latin typeface="Arial Narrow"/>
              </a:rPr>
              <a:t>ERO: Complete { 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A, M, M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N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N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M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N, N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P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P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N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P, P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R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R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P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R, R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Q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Q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R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Q, Q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O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O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Q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O, Z </a:t>
            </a:r>
            <a:r>
              <a:rPr lang="en-US" sz="2000" dirty="0" smtClean="0">
                <a:solidFill>
                  <a:srgbClr val="7030A0"/>
                </a:solidFill>
                <a:latin typeface="Arial Narrow"/>
              </a:rPr>
              <a:t>}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7030A0"/>
              </a:solidFill>
              <a:latin typeface="Arial Narrow"/>
            </a:endParaRPr>
          </a:p>
          <a:p>
            <a:pPr defTabSz="457200"/>
            <a:r>
              <a:rPr lang="en-US" sz="2000" dirty="0" smtClean="0">
                <a:solidFill>
                  <a:srgbClr val="7030A0"/>
                </a:solidFill>
                <a:latin typeface="Arial Narrow"/>
              </a:rPr>
              <a:t> </a:t>
            </a:r>
            <a:r>
              <a:rPr lang="en-US" sz="2000" b="1" dirty="0" smtClean="0">
                <a:solidFill>
                  <a:srgbClr val="58585B"/>
                </a:solidFill>
                <a:latin typeface="Arial Narrow"/>
              </a:rPr>
              <a:t>Reservation: </a:t>
            </a:r>
            <a:endParaRPr lang="en-US" sz="2000" b="1" dirty="0" smtClean="0">
              <a:solidFill>
                <a:srgbClr val="FF0000"/>
              </a:solidFill>
              <a:latin typeface="Arial Narrow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6176101" y="2764653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5521110" y="2768022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468152" y="1865952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68152" y="2074859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N</a:t>
            </a:r>
          </a:p>
        </p:txBody>
      </p:sp>
      <p:sp>
        <p:nvSpPr>
          <p:cNvPr id="50" name="Oval 49"/>
          <p:cNvSpPr/>
          <p:nvPr/>
        </p:nvSpPr>
        <p:spPr>
          <a:xfrm>
            <a:off x="7242414" y="3620775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411617" y="3620776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970272" y="3828483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979353" y="3828483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70272" y="4037390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79353" y="4037390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00713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stCxn id="10" idx="0"/>
            <a:endCxn id="26" idx="3"/>
          </p:cNvCxnSpPr>
          <p:nvPr/>
        </p:nvCxnSpPr>
        <p:spPr>
          <a:xfrm flipH="1" flipV="1">
            <a:off x="6443512" y="2353632"/>
            <a:ext cx="2151848" cy="4876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" name="Straight Connector 3"/>
          <p:cNvCxnSpPr>
            <a:stCxn id="26" idx="1"/>
            <a:endCxn id="9" idx="0"/>
          </p:cNvCxnSpPr>
          <p:nvPr/>
        </p:nvCxnSpPr>
        <p:spPr>
          <a:xfrm flipH="1">
            <a:off x="3337560" y="2353632"/>
            <a:ext cx="2130592" cy="48434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" name="Oval 4"/>
          <p:cNvSpPr/>
          <p:nvPr/>
        </p:nvSpPr>
        <p:spPr>
          <a:xfrm>
            <a:off x="9574792" y="3101818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>
            <a:stCxn id="10" idx="3"/>
            <a:endCxn id="5" idx="2"/>
          </p:cNvCxnSpPr>
          <p:nvPr/>
        </p:nvCxnSpPr>
        <p:spPr>
          <a:xfrm flipV="1">
            <a:off x="9083040" y="3325656"/>
            <a:ext cx="491752" cy="3336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" name="Oval 6"/>
          <p:cNvSpPr/>
          <p:nvPr/>
        </p:nvSpPr>
        <p:spPr>
          <a:xfrm>
            <a:off x="1910453" y="3101817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>
            <a:stCxn id="7" idx="6"/>
            <a:endCxn id="9" idx="1"/>
          </p:cNvCxnSpPr>
          <p:nvPr/>
        </p:nvCxnSpPr>
        <p:spPr>
          <a:xfrm>
            <a:off x="2358128" y="3325655"/>
            <a:ext cx="491752" cy="1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" name="TextBox 13"/>
          <p:cNvSpPr txBox="1"/>
          <p:nvPr/>
        </p:nvSpPr>
        <p:spPr>
          <a:xfrm>
            <a:off x="1905690" y="3064045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70720" y="3056752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Z</a:t>
            </a:r>
          </a:p>
        </p:txBody>
      </p:sp>
      <p:cxnSp>
        <p:nvCxnSpPr>
          <p:cNvPr id="18" name="Straight Connector 17"/>
          <p:cNvCxnSpPr>
            <a:stCxn id="16" idx="1"/>
            <a:endCxn id="9" idx="2"/>
          </p:cNvCxnSpPr>
          <p:nvPr/>
        </p:nvCxnSpPr>
        <p:spPr>
          <a:xfrm flipH="1" flipV="1">
            <a:off x="3337560" y="3813336"/>
            <a:ext cx="632712" cy="51644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Straight Connector 18"/>
          <p:cNvCxnSpPr>
            <a:stCxn id="10" idx="2"/>
            <a:endCxn id="28" idx="3"/>
          </p:cNvCxnSpPr>
          <p:nvPr/>
        </p:nvCxnSpPr>
        <p:spPr>
          <a:xfrm flipH="1">
            <a:off x="7954713" y="3816672"/>
            <a:ext cx="640647" cy="49949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" name="Straight Connector 19"/>
          <p:cNvCxnSpPr>
            <a:stCxn id="22" idx="1"/>
            <a:endCxn id="27" idx="3"/>
          </p:cNvCxnSpPr>
          <p:nvPr/>
        </p:nvCxnSpPr>
        <p:spPr>
          <a:xfrm flipH="1">
            <a:off x="4945632" y="4312622"/>
            <a:ext cx="515193" cy="354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Straight Connector 22"/>
          <p:cNvCxnSpPr>
            <a:stCxn id="28" idx="1"/>
            <a:endCxn id="22" idx="3"/>
          </p:cNvCxnSpPr>
          <p:nvPr/>
        </p:nvCxnSpPr>
        <p:spPr>
          <a:xfrm flipH="1" flipV="1">
            <a:off x="6436185" y="4312622"/>
            <a:ext cx="543168" cy="354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5" name="Straight Connector 24"/>
          <p:cNvCxnSpPr>
            <a:endCxn id="28" idx="0"/>
          </p:cNvCxnSpPr>
          <p:nvPr/>
        </p:nvCxnSpPr>
        <p:spPr>
          <a:xfrm>
            <a:off x="6198042" y="2841312"/>
            <a:ext cx="1268991" cy="98717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3" name="Oval 32"/>
          <p:cNvSpPr/>
          <p:nvPr/>
        </p:nvSpPr>
        <p:spPr>
          <a:xfrm>
            <a:off x="5279878" y="2214210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405142" y="2214210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3379815" y="2646462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8352571" y="2635880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3781351" y="4138095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4856029" y="4145374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804640" y="4145374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894588" y="4138095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3283131" y="3746133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336980" y="3792316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283414" y="4139375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60179" y="4145374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49880" y="2837976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107680" y="2841312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460825" y="3831614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9880" y="3029932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07680" y="3029932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60825" y="4020234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R</a:t>
            </a:r>
          </a:p>
        </p:txBody>
      </p:sp>
      <p:sp>
        <p:nvSpPr>
          <p:cNvPr id="48" name="Oval 47"/>
          <p:cNvSpPr/>
          <p:nvPr/>
        </p:nvSpPr>
        <p:spPr>
          <a:xfrm>
            <a:off x="6176101" y="2764653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5521110" y="2768022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468152" y="1865952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68152" y="2074859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N</a:t>
            </a:r>
          </a:p>
        </p:txBody>
      </p:sp>
      <p:sp>
        <p:nvSpPr>
          <p:cNvPr id="50" name="Oval 49"/>
          <p:cNvSpPr/>
          <p:nvPr/>
        </p:nvSpPr>
        <p:spPr>
          <a:xfrm>
            <a:off x="7242414" y="3620775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411617" y="3620776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970272" y="3828483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979353" y="3828483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70272" y="4037390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79353" y="4037390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Q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74072" y="2280418"/>
            <a:ext cx="1037712" cy="89439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29611" y="1902299"/>
            <a:ext cx="1868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Pruned!</a:t>
            </a:r>
            <a:endParaRPr lang="en-US" sz="2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56173" y="398349"/>
            <a:ext cx="820890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58585B"/>
                </a:solidFill>
                <a:latin typeface="Arial Narrow"/>
              </a:rPr>
              <a:t>Request: 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7030A0"/>
                </a:solidFill>
                <a:latin typeface="Arial Narrow"/>
              </a:rPr>
              <a:t>ERO: Complete { 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A, M, M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N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N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M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N, N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P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P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N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P, P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R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R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P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R, R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Q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Q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R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Q, Q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O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O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Q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O, Z </a:t>
            </a:r>
            <a:r>
              <a:rPr lang="en-US" sz="2000" dirty="0" smtClean="0">
                <a:solidFill>
                  <a:srgbClr val="7030A0"/>
                </a:solidFill>
                <a:latin typeface="Arial Narrow"/>
              </a:rPr>
              <a:t>}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7030A0"/>
              </a:solidFill>
              <a:latin typeface="Arial Narrow"/>
            </a:endParaRPr>
          </a:p>
          <a:p>
            <a:pPr defTabSz="457200"/>
            <a:r>
              <a:rPr lang="en-US" sz="2000" dirty="0" smtClean="0">
                <a:solidFill>
                  <a:srgbClr val="7030A0"/>
                </a:solidFill>
                <a:latin typeface="Arial Narrow"/>
              </a:rPr>
              <a:t> </a:t>
            </a:r>
            <a:r>
              <a:rPr lang="en-US" sz="2000" b="1" dirty="0" smtClean="0">
                <a:solidFill>
                  <a:srgbClr val="58585B"/>
                </a:solidFill>
                <a:latin typeface="Arial Narrow"/>
              </a:rPr>
              <a:t>Reservation: </a:t>
            </a:r>
            <a:endParaRPr lang="en-US" sz="2000" b="1" dirty="0" smtClean="0">
              <a:solidFill>
                <a:srgbClr val="FF0000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12284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stCxn id="10" idx="0"/>
            <a:endCxn id="26" idx="3"/>
          </p:cNvCxnSpPr>
          <p:nvPr/>
        </p:nvCxnSpPr>
        <p:spPr>
          <a:xfrm flipH="1" flipV="1">
            <a:off x="6443512" y="2353632"/>
            <a:ext cx="2151848" cy="4876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" name="Straight Connector 3"/>
          <p:cNvCxnSpPr>
            <a:stCxn id="26" idx="1"/>
            <a:endCxn id="9" idx="0"/>
          </p:cNvCxnSpPr>
          <p:nvPr/>
        </p:nvCxnSpPr>
        <p:spPr>
          <a:xfrm flipH="1">
            <a:off x="3337560" y="2353632"/>
            <a:ext cx="2130592" cy="48434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" name="Oval 4"/>
          <p:cNvSpPr/>
          <p:nvPr/>
        </p:nvSpPr>
        <p:spPr>
          <a:xfrm>
            <a:off x="9574792" y="3101818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>
            <a:stCxn id="10" idx="3"/>
            <a:endCxn id="5" idx="2"/>
          </p:cNvCxnSpPr>
          <p:nvPr/>
        </p:nvCxnSpPr>
        <p:spPr>
          <a:xfrm flipV="1">
            <a:off x="9083040" y="3325656"/>
            <a:ext cx="491752" cy="3336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" name="Oval 6"/>
          <p:cNvSpPr/>
          <p:nvPr/>
        </p:nvSpPr>
        <p:spPr>
          <a:xfrm>
            <a:off x="1910453" y="3101817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>
            <a:stCxn id="7" idx="6"/>
            <a:endCxn id="9" idx="1"/>
          </p:cNvCxnSpPr>
          <p:nvPr/>
        </p:nvCxnSpPr>
        <p:spPr>
          <a:xfrm>
            <a:off x="2358128" y="3325655"/>
            <a:ext cx="491752" cy="1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" name="TextBox 13"/>
          <p:cNvSpPr txBox="1"/>
          <p:nvPr/>
        </p:nvSpPr>
        <p:spPr>
          <a:xfrm>
            <a:off x="1905690" y="3064045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70720" y="3056752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Z</a:t>
            </a:r>
          </a:p>
        </p:txBody>
      </p:sp>
      <p:cxnSp>
        <p:nvCxnSpPr>
          <p:cNvPr id="18" name="Straight Connector 17"/>
          <p:cNvCxnSpPr>
            <a:stCxn id="16" idx="1"/>
            <a:endCxn id="9" idx="2"/>
          </p:cNvCxnSpPr>
          <p:nvPr/>
        </p:nvCxnSpPr>
        <p:spPr>
          <a:xfrm flipH="1" flipV="1">
            <a:off x="3337560" y="3813336"/>
            <a:ext cx="632712" cy="51644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Straight Connector 18"/>
          <p:cNvCxnSpPr>
            <a:stCxn id="10" idx="2"/>
            <a:endCxn id="28" idx="3"/>
          </p:cNvCxnSpPr>
          <p:nvPr/>
        </p:nvCxnSpPr>
        <p:spPr>
          <a:xfrm flipH="1">
            <a:off x="7954713" y="3816672"/>
            <a:ext cx="640647" cy="49949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" name="Straight Connector 19"/>
          <p:cNvCxnSpPr>
            <a:stCxn id="22" idx="1"/>
            <a:endCxn id="27" idx="3"/>
          </p:cNvCxnSpPr>
          <p:nvPr/>
        </p:nvCxnSpPr>
        <p:spPr>
          <a:xfrm flipH="1">
            <a:off x="4945632" y="4312622"/>
            <a:ext cx="515193" cy="354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Straight Connector 22"/>
          <p:cNvCxnSpPr>
            <a:stCxn id="28" idx="1"/>
            <a:endCxn id="22" idx="3"/>
          </p:cNvCxnSpPr>
          <p:nvPr/>
        </p:nvCxnSpPr>
        <p:spPr>
          <a:xfrm flipH="1" flipV="1">
            <a:off x="6436185" y="4312622"/>
            <a:ext cx="543168" cy="354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5" name="Straight Connector 24"/>
          <p:cNvCxnSpPr>
            <a:endCxn id="28" idx="0"/>
          </p:cNvCxnSpPr>
          <p:nvPr/>
        </p:nvCxnSpPr>
        <p:spPr>
          <a:xfrm>
            <a:off x="6198042" y="2841312"/>
            <a:ext cx="1268991" cy="98717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3" name="Oval 32"/>
          <p:cNvSpPr/>
          <p:nvPr/>
        </p:nvSpPr>
        <p:spPr>
          <a:xfrm>
            <a:off x="5279878" y="2214210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405142" y="2214210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3379815" y="2646462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8352571" y="2635880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3781351" y="4138095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4856029" y="4145374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804640" y="4145374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894588" y="4138095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3283131" y="3746133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336980" y="3792316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283414" y="4139375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60179" y="4145374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49880" y="2837976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107680" y="2841312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460825" y="3831614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9880" y="3029932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07680" y="3029932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60825" y="4020234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R</a:t>
            </a:r>
          </a:p>
        </p:txBody>
      </p:sp>
      <p:sp>
        <p:nvSpPr>
          <p:cNvPr id="48" name="Oval 47"/>
          <p:cNvSpPr/>
          <p:nvPr/>
        </p:nvSpPr>
        <p:spPr>
          <a:xfrm>
            <a:off x="6176101" y="2764653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5521110" y="2768022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468152" y="1865952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68152" y="2074859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N</a:t>
            </a:r>
          </a:p>
        </p:txBody>
      </p:sp>
      <p:sp>
        <p:nvSpPr>
          <p:cNvPr id="50" name="Oval 49"/>
          <p:cNvSpPr/>
          <p:nvPr/>
        </p:nvSpPr>
        <p:spPr>
          <a:xfrm>
            <a:off x="7242414" y="3620775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411617" y="3620776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970272" y="3828483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979353" y="3828483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70272" y="4037390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79353" y="4037390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Q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956173" y="398349"/>
            <a:ext cx="820890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58585B"/>
                </a:solidFill>
                <a:latin typeface="Arial Narrow"/>
              </a:rPr>
              <a:t>Request: 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7030A0"/>
                </a:solidFill>
                <a:latin typeface="Arial Narrow"/>
              </a:rPr>
              <a:t>ERO: Complete { 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A, M, M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N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N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M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N, N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P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P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N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P, P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R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R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P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R, R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Q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Q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R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Q, Q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O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O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Q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O, Z </a:t>
            </a:r>
            <a:r>
              <a:rPr lang="en-US" sz="2000" dirty="0" smtClean="0">
                <a:solidFill>
                  <a:srgbClr val="7030A0"/>
                </a:solidFill>
                <a:latin typeface="Arial Narrow"/>
              </a:rPr>
              <a:t>}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7030A0"/>
              </a:solidFill>
              <a:latin typeface="Arial Narrow"/>
            </a:endParaRPr>
          </a:p>
          <a:p>
            <a:pPr defTabSz="457200"/>
            <a:r>
              <a:rPr lang="en-US" sz="2000" dirty="0" smtClean="0">
                <a:solidFill>
                  <a:srgbClr val="7030A0"/>
                </a:solidFill>
                <a:latin typeface="Arial Narrow"/>
              </a:rPr>
              <a:t> </a:t>
            </a:r>
            <a:r>
              <a:rPr lang="en-US" sz="2000" b="1" dirty="0" smtClean="0">
                <a:solidFill>
                  <a:srgbClr val="58585B"/>
                </a:solidFill>
                <a:latin typeface="Arial Narrow"/>
              </a:rPr>
              <a:t>Reservation: </a:t>
            </a:r>
            <a:r>
              <a:rPr lang="en-US" sz="2000" b="1" dirty="0" smtClean="0">
                <a:solidFill>
                  <a:srgbClr val="FF0000"/>
                </a:solidFill>
                <a:latin typeface="Arial Narrow"/>
              </a:rPr>
              <a:t>FAILURE</a:t>
            </a:r>
          </a:p>
        </p:txBody>
      </p:sp>
      <p:sp>
        <p:nvSpPr>
          <p:cNvPr id="2" name="Freeform 1"/>
          <p:cNvSpPr/>
          <p:nvPr/>
        </p:nvSpPr>
        <p:spPr>
          <a:xfrm>
            <a:off x="2346960" y="2314877"/>
            <a:ext cx="3567490" cy="956758"/>
          </a:xfrm>
          <a:custGeom>
            <a:avLst/>
            <a:gdLst>
              <a:gd name="connsiteX0" fmla="*/ 0 w 3567490"/>
              <a:gd name="connsiteY0" fmla="*/ 900763 h 956758"/>
              <a:gd name="connsiteX1" fmla="*/ 899160 w 3567490"/>
              <a:gd name="connsiteY1" fmla="*/ 916003 h 956758"/>
              <a:gd name="connsiteX2" fmla="*/ 1173480 w 3567490"/>
              <a:gd name="connsiteY2" fmla="*/ 443563 h 956758"/>
              <a:gd name="connsiteX3" fmla="*/ 3032760 w 3567490"/>
              <a:gd name="connsiteY3" fmla="*/ 16843 h 956758"/>
              <a:gd name="connsiteX4" fmla="*/ 3566160 w 3567490"/>
              <a:gd name="connsiteY4" fmla="*/ 154003 h 956758"/>
              <a:gd name="connsiteX5" fmla="*/ 3154680 w 3567490"/>
              <a:gd name="connsiteY5" fmla="*/ 778843 h 95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67490" h="956758">
                <a:moveTo>
                  <a:pt x="0" y="900763"/>
                </a:moveTo>
                <a:cubicBezTo>
                  <a:pt x="351790" y="946483"/>
                  <a:pt x="703580" y="992203"/>
                  <a:pt x="899160" y="916003"/>
                </a:cubicBezTo>
                <a:cubicBezTo>
                  <a:pt x="1094740" y="839803"/>
                  <a:pt x="817880" y="593423"/>
                  <a:pt x="1173480" y="443563"/>
                </a:cubicBezTo>
                <a:cubicBezTo>
                  <a:pt x="1529080" y="293703"/>
                  <a:pt x="2633980" y="65103"/>
                  <a:pt x="3032760" y="16843"/>
                </a:cubicBezTo>
                <a:cubicBezTo>
                  <a:pt x="3431540" y="-31417"/>
                  <a:pt x="3545840" y="27003"/>
                  <a:pt x="3566160" y="154003"/>
                </a:cubicBezTo>
                <a:cubicBezTo>
                  <a:pt x="3586480" y="281003"/>
                  <a:pt x="3370580" y="529923"/>
                  <a:pt x="3154680" y="778843"/>
                </a:cubicBezTo>
              </a:path>
            </a:pathLst>
          </a:custGeom>
          <a:noFill/>
          <a:ln w="57150">
            <a:solidFill>
              <a:srgbClr val="7030A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/>
          <p:cNvSpPr/>
          <p:nvPr/>
        </p:nvSpPr>
        <p:spPr>
          <a:xfrm rot="2366309">
            <a:off x="5148866" y="2992568"/>
            <a:ext cx="390980" cy="447675"/>
          </a:xfrm>
          <a:prstGeom prst="plus">
            <a:avLst>
              <a:gd name="adj" fmla="val 43068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4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stCxn id="10" idx="0"/>
            <a:endCxn id="26" idx="3"/>
          </p:cNvCxnSpPr>
          <p:nvPr/>
        </p:nvCxnSpPr>
        <p:spPr>
          <a:xfrm flipH="1" flipV="1">
            <a:off x="6443512" y="2353632"/>
            <a:ext cx="2151848" cy="4876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" name="Straight Connector 3"/>
          <p:cNvCxnSpPr>
            <a:stCxn id="26" idx="1"/>
            <a:endCxn id="9" idx="0"/>
          </p:cNvCxnSpPr>
          <p:nvPr/>
        </p:nvCxnSpPr>
        <p:spPr>
          <a:xfrm flipH="1">
            <a:off x="3337560" y="2353632"/>
            <a:ext cx="2130592" cy="48434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" name="Oval 4"/>
          <p:cNvSpPr/>
          <p:nvPr/>
        </p:nvSpPr>
        <p:spPr>
          <a:xfrm>
            <a:off x="9574792" y="3101818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>
            <a:stCxn id="10" idx="3"/>
            <a:endCxn id="5" idx="2"/>
          </p:cNvCxnSpPr>
          <p:nvPr/>
        </p:nvCxnSpPr>
        <p:spPr>
          <a:xfrm flipV="1">
            <a:off x="9083040" y="3325656"/>
            <a:ext cx="491752" cy="3336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" name="Oval 6"/>
          <p:cNvSpPr/>
          <p:nvPr/>
        </p:nvSpPr>
        <p:spPr>
          <a:xfrm>
            <a:off x="1910453" y="3101817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>
            <a:stCxn id="7" idx="6"/>
            <a:endCxn id="9" idx="1"/>
          </p:cNvCxnSpPr>
          <p:nvPr/>
        </p:nvCxnSpPr>
        <p:spPr>
          <a:xfrm>
            <a:off x="2358128" y="3325655"/>
            <a:ext cx="491752" cy="1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" name="TextBox 13"/>
          <p:cNvSpPr txBox="1"/>
          <p:nvPr/>
        </p:nvSpPr>
        <p:spPr>
          <a:xfrm>
            <a:off x="1905690" y="3064045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70720" y="3056752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Z</a:t>
            </a:r>
          </a:p>
        </p:txBody>
      </p:sp>
      <p:cxnSp>
        <p:nvCxnSpPr>
          <p:cNvPr id="18" name="Straight Connector 17"/>
          <p:cNvCxnSpPr>
            <a:stCxn id="16" idx="1"/>
            <a:endCxn id="9" idx="2"/>
          </p:cNvCxnSpPr>
          <p:nvPr/>
        </p:nvCxnSpPr>
        <p:spPr>
          <a:xfrm flipH="1" flipV="1">
            <a:off x="3337560" y="3813336"/>
            <a:ext cx="632712" cy="51644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Straight Connector 18"/>
          <p:cNvCxnSpPr>
            <a:stCxn id="10" idx="2"/>
            <a:endCxn id="28" idx="3"/>
          </p:cNvCxnSpPr>
          <p:nvPr/>
        </p:nvCxnSpPr>
        <p:spPr>
          <a:xfrm flipH="1">
            <a:off x="7954713" y="3816672"/>
            <a:ext cx="640647" cy="49949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" name="Straight Connector 19"/>
          <p:cNvCxnSpPr>
            <a:stCxn id="22" idx="1"/>
            <a:endCxn id="27" idx="3"/>
          </p:cNvCxnSpPr>
          <p:nvPr/>
        </p:nvCxnSpPr>
        <p:spPr>
          <a:xfrm flipH="1">
            <a:off x="4945632" y="4312622"/>
            <a:ext cx="515193" cy="354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Straight Connector 22"/>
          <p:cNvCxnSpPr>
            <a:stCxn id="28" idx="1"/>
            <a:endCxn id="22" idx="3"/>
          </p:cNvCxnSpPr>
          <p:nvPr/>
        </p:nvCxnSpPr>
        <p:spPr>
          <a:xfrm flipH="1" flipV="1">
            <a:off x="6436185" y="4312622"/>
            <a:ext cx="543168" cy="354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4" name="Straight Connector 23"/>
          <p:cNvCxnSpPr>
            <a:endCxn id="27" idx="0"/>
          </p:cNvCxnSpPr>
          <p:nvPr/>
        </p:nvCxnSpPr>
        <p:spPr>
          <a:xfrm flipH="1">
            <a:off x="4457952" y="2841312"/>
            <a:ext cx="1256484" cy="98717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5" name="Straight Connector 24"/>
          <p:cNvCxnSpPr>
            <a:endCxn id="28" idx="0"/>
          </p:cNvCxnSpPr>
          <p:nvPr/>
        </p:nvCxnSpPr>
        <p:spPr>
          <a:xfrm>
            <a:off x="6198042" y="2841312"/>
            <a:ext cx="1268991" cy="98717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3" name="Oval 32"/>
          <p:cNvSpPr/>
          <p:nvPr/>
        </p:nvSpPr>
        <p:spPr>
          <a:xfrm>
            <a:off x="5279878" y="2214210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405142" y="2214210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3379815" y="2646462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8352571" y="2635880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3781351" y="4138095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4856029" y="4145374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804640" y="4145374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894588" y="4138095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3283131" y="3746133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336980" y="3792316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283414" y="4139375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60179" y="4145374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49880" y="2837976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107680" y="2841312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460825" y="3831614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9880" y="3029932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07680" y="3029932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60825" y="4020234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956173" y="687909"/>
            <a:ext cx="833082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58585B"/>
                </a:solidFill>
                <a:latin typeface="Arial Narrow"/>
              </a:rPr>
              <a:t>Request: 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7030A0"/>
                </a:solidFill>
                <a:latin typeface="Arial Narrow"/>
              </a:rPr>
              <a:t>ERO A-Z: Complete { 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A, M, M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N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N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M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N, N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P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P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N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P, P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R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R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P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R, R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Q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Q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R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Q, Q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O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O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Q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O, Z </a:t>
            </a:r>
            <a:r>
              <a:rPr lang="en-US" sz="2000" dirty="0" smtClean="0">
                <a:solidFill>
                  <a:srgbClr val="7030A0"/>
                </a:solidFill>
                <a:latin typeface="Arial Narrow"/>
              </a:rPr>
              <a:t>}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 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C000"/>
                </a:solidFill>
                <a:latin typeface="Arial Narrow"/>
              </a:rPr>
              <a:t>ERO Z-A: Complete { 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Z, O, O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Q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Q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O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Q, Q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N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N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Q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N N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M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M</a:t>
            </a:r>
            <a:r>
              <a:rPr lang="en-US" sz="2000" baseline="-25000" dirty="0" smtClean="0">
                <a:solidFill>
                  <a:srgbClr val="58585B"/>
                </a:solidFill>
                <a:latin typeface="Arial Narrow"/>
              </a:rPr>
              <a:t>N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, M, A </a:t>
            </a:r>
            <a:r>
              <a:rPr lang="en-US" sz="2000" dirty="0" smtClean="0">
                <a:solidFill>
                  <a:srgbClr val="FFC000"/>
                </a:solidFill>
                <a:latin typeface="Arial Narrow"/>
              </a:rPr>
              <a:t>} </a:t>
            </a:r>
          </a:p>
        </p:txBody>
      </p:sp>
      <p:sp>
        <p:nvSpPr>
          <p:cNvPr id="48" name="Oval 47"/>
          <p:cNvSpPr/>
          <p:nvPr/>
        </p:nvSpPr>
        <p:spPr>
          <a:xfrm>
            <a:off x="6176101" y="2764653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5521110" y="2768022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468152" y="1865952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68152" y="2074859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N</a:t>
            </a:r>
          </a:p>
        </p:txBody>
      </p:sp>
      <p:sp>
        <p:nvSpPr>
          <p:cNvPr id="50" name="Oval 49"/>
          <p:cNvSpPr/>
          <p:nvPr/>
        </p:nvSpPr>
        <p:spPr>
          <a:xfrm>
            <a:off x="7242414" y="3620775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411617" y="3620776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970272" y="3828483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979353" y="3828483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70272" y="4037390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79353" y="4037390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Q</a:t>
            </a:r>
          </a:p>
        </p:txBody>
      </p:sp>
      <p:sp>
        <p:nvSpPr>
          <p:cNvPr id="47" name="Freeform 46"/>
          <p:cNvSpPr/>
          <p:nvPr/>
        </p:nvSpPr>
        <p:spPr>
          <a:xfrm>
            <a:off x="2358128" y="2302363"/>
            <a:ext cx="7212592" cy="2036527"/>
          </a:xfrm>
          <a:custGeom>
            <a:avLst/>
            <a:gdLst>
              <a:gd name="connsiteX0" fmla="*/ 0 w 7559040"/>
              <a:gd name="connsiteY0" fmla="*/ 1004717 h 2036527"/>
              <a:gd name="connsiteX1" fmla="*/ 1143000 w 7559040"/>
              <a:gd name="connsiteY1" fmla="*/ 989477 h 2036527"/>
              <a:gd name="connsiteX2" fmla="*/ 1371600 w 7559040"/>
              <a:gd name="connsiteY2" fmla="*/ 456077 h 2036527"/>
              <a:gd name="connsiteX3" fmla="*/ 3215640 w 7559040"/>
              <a:gd name="connsiteY3" fmla="*/ 29357 h 2036527"/>
              <a:gd name="connsiteX4" fmla="*/ 3810000 w 7559040"/>
              <a:gd name="connsiteY4" fmla="*/ 105557 h 2036527"/>
              <a:gd name="connsiteX5" fmla="*/ 3444240 w 7559040"/>
              <a:gd name="connsiteY5" fmla="*/ 654197 h 2036527"/>
              <a:gd name="connsiteX6" fmla="*/ 2377440 w 7559040"/>
              <a:gd name="connsiteY6" fmla="*/ 1431437 h 2036527"/>
              <a:gd name="connsiteX7" fmla="*/ 2286000 w 7559040"/>
              <a:gd name="connsiteY7" fmla="*/ 1995317 h 2036527"/>
              <a:gd name="connsiteX8" fmla="*/ 2849880 w 7559040"/>
              <a:gd name="connsiteY8" fmla="*/ 1995317 h 2036527"/>
              <a:gd name="connsiteX9" fmla="*/ 3230880 w 7559040"/>
              <a:gd name="connsiteY9" fmla="*/ 2010557 h 2036527"/>
              <a:gd name="connsiteX10" fmla="*/ 3794760 w 7559040"/>
              <a:gd name="connsiteY10" fmla="*/ 2010557 h 2036527"/>
              <a:gd name="connsiteX11" fmla="*/ 4358640 w 7559040"/>
              <a:gd name="connsiteY11" fmla="*/ 1995317 h 2036527"/>
              <a:gd name="connsiteX12" fmla="*/ 4739640 w 7559040"/>
              <a:gd name="connsiteY12" fmla="*/ 1980077 h 2036527"/>
              <a:gd name="connsiteX13" fmla="*/ 5303520 w 7559040"/>
              <a:gd name="connsiteY13" fmla="*/ 1980077 h 2036527"/>
              <a:gd name="connsiteX14" fmla="*/ 5928360 w 7559040"/>
              <a:gd name="connsiteY14" fmla="*/ 1964837 h 2036527"/>
              <a:gd name="connsiteX15" fmla="*/ 6309360 w 7559040"/>
              <a:gd name="connsiteY15" fmla="*/ 1644797 h 2036527"/>
              <a:gd name="connsiteX16" fmla="*/ 6431280 w 7559040"/>
              <a:gd name="connsiteY16" fmla="*/ 1004717 h 2036527"/>
              <a:gd name="connsiteX17" fmla="*/ 7559040 w 7559040"/>
              <a:gd name="connsiteY17" fmla="*/ 958997 h 2036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559040" h="2036527">
                <a:moveTo>
                  <a:pt x="0" y="1004717"/>
                </a:moveTo>
                <a:cubicBezTo>
                  <a:pt x="457200" y="1042817"/>
                  <a:pt x="914400" y="1080917"/>
                  <a:pt x="1143000" y="989477"/>
                </a:cubicBezTo>
                <a:cubicBezTo>
                  <a:pt x="1371600" y="898037"/>
                  <a:pt x="1026160" y="616097"/>
                  <a:pt x="1371600" y="456077"/>
                </a:cubicBezTo>
                <a:cubicBezTo>
                  <a:pt x="1717040" y="296057"/>
                  <a:pt x="2809240" y="87777"/>
                  <a:pt x="3215640" y="29357"/>
                </a:cubicBezTo>
                <a:cubicBezTo>
                  <a:pt x="3622040" y="-29063"/>
                  <a:pt x="3771900" y="1417"/>
                  <a:pt x="3810000" y="105557"/>
                </a:cubicBezTo>
                <a:cubicBezTo>
                  <a:pt x="3848100" y="209697"/>
                  <a:pt x="3683000" y="433217"/>
                  <a:pt x="3444240" y="654197"/>
                </a:cubicBezTo>
                <a:cubicBezTo>
                  <a:pt x="3205480" y="875177"/>
                  <a:pt x="2570480" y="1207917"/>
                  <a:pt x="2377440" y="1431437"/>
                </a:cubicBezTo>
                <a:cubicBezTo>
                  <a:pt x="2184400" y="1654957"/>
                  <a:pt x="2207260" y="1901337"/>
                  <a:pt x="2286000" y="1995317"/>
                </a:cubicBezTo>
                <a:cubicBezTo>
                  <a:pt x="2364740" y="2089297"/>
                  <a:pt x="2692400" y="1992777"/>
                  <a:pt x="2849880" y="1995317"/>
                </a:cubicBezTo>
                <a:cubicBezTo>
                  <a:pt x="3007360" y="1997857"/>
                  <a:pt x="3073400" y="2008017"/>
                  <a:pt x="3230880" y="2010557"/>
                </a:cubicBezTo>
                <a:cubicBezTo>
                  <a:pt x="3388360" y="2013097"/>
                  <a:pt x="3606800" y="2013097"/>
                  <a:pt x="3794760" y="2010557"/>
                </a:cubicBezTo>
                <a:cubicBezTo>
                  <a:pt x="3982720" y="2008017"/>
                  <a:pt x="4358640" y="1995317"/>
                  <a:pt x="4358640" y="1995317"/>
                </a:cubicBezTo>
                <a:cubicBezTo>
                  <a:pt x="4516120" y="1990237"/>
                  <a:pt x="4582160" y="1982617"/>
                  <a:pt x="4739640" y="1980077"/>
                </a:cubicBezTo>
                <a:cubicBezTo>
                  <a:pt x="4897120" y="1977537"/>
                  <a:pt x="5105400" y="1982617"/>
                  <a:pt x="5303520" y="1980077"/>
                </a:cubicBezTo>
                <a:cubicBezTo>
                  <a:pt x="5501640" y="1977537"/>
                  <a:pt x="5760720" y="2020717"/>
                  <a:pt x="5928360" y="1964837"/>
                </a:cubicBezTo>
                <a:cubicBezTo>
                  <a:pt x="6096000" y="1908957"/>
                  <a:pt x="6225540" y="1804817"/>
                  <a:pt x="6309360" y="1644797"/>
                </a:cubicBezTo>
                <a:cubicBezTo>
                  <a:pt x="6393180" y="1484777"/>
                  <a:pt x="6223000" y="1119017"/>
                  <a:pt x="6431280" y="1004717"/>
                </a:cubicBezTo>
                <a:cubicBezTo>
                  <a:pt x="6639560" y="890417"/>
                  <a:pt x="7099300" y="924707"/>
                  <a:pt x="7559040" y="958997"/>
                </a:cubicBezTo>
              </a:path>
            </a:pathLst>
          </a:custGeom>
          <a:noFill/>
          <a:ln w="57150">
            <a:solidFill>
              <a:srgbClr val="7030A0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362200" y="2121406"/>
            <a:ext cx="7193280" cy="2315767"/>
          </a:xfrm>
          <a:custGeom>
            <a:avLst/>
            <a:gdLst>
              <a:gd name="connsiteX0" fmla="*/ 7193280 w 7193280"/>
              <a:gd name="connsiteY0" fmla="*/ 1261874 h 2315767"/>
              <a:gd name="connsiteX1" fmla="*/ 6278880 w 7193280"/>
              <a:gd name="connsiteY1" fmla="*/ 1246634 h 2315767"/>
              <a:gd name="connsiteX2" fmla="*/ 6156960 w 7193280"/>
              <a:gd name="connsiteY2" fmla="*/ 1840994 h 2315767"/>
              <a:gd name="connsiteX3" fmla="*/ 5684520 w 7193280"/>
              <a:gd name="connsiteY3" fmla="*/ 2221994 h 2315767"/>
              <a:gd name="connsiteX4" fmla="*/ 5120640 w 7193280"/>
              <a:gd name="connsiteY4" fmla="*/ 2267714 h 2315767"/>
              <a:gd name="connsiteX5" fmla="*/ 5044440 w 7193280"/>
              <a:gd name="connsiteY5" fmla="*/ 1627634 h 2315767"/>
              <a:gd name="connsiteX6" fmla="*/ 3947160 w 7193280"/>
              <a:gd name="connsiteY6" fmla="*/ 789434 h 2315767"/>
              <a:gd name="connsiteX7" fmla="*/ 3642360 w 7193280"/>
              <a:gd name="connsiteY7" fmla="*/ 57914 h 2315767"/>
              <a:gd name="connsiteX8" fmla="*/ 2987040 w 7193280"/>
              <a:gd name="connsiteY8" fmla="*/ 103634 h 2315767"/>
              <a:gd name="connsiteX9" fmla="*/ 1127760 w 7193280"/>
              <a:gd name="connsiteY9" fmla="*/ 560834 h 2315767"/>
              <a:gd name="connsiteX10" fmla="*/ 777240 w 7193280"/>
              <a:gd name="connsiteY10" fmla="*/ 1078994 h 2315767"/>
              <a:gd name="connsiteX11" fmla="*/ 0 w 7193280"/>
              <a:gd name="connsiteY11" fmla="*/ 1124714 h 2315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193280" h="2315767">
                <a:moveTo>
                  <a:pt x="7193280" y="1261874"/>
                </a:moveTo>
                <a:cubicBezTo>
                  <a:pt x="6822440" y="1205994"/>
                  <a:pt x="6451600" y="1150114"/>
                  <a:pt x="6278880" y="1246634"/>
                </a:cubicBezTo>
                <a:cubicBezTo>
                  <a:pt x="6106160" y="1343154"/>
                  <a:pt x="6256020" y="1678434"/>
                  <a:pt x="6156960" y="1840994"/>
                </a:cubicBezTo>
                <a:cubicBezTo>
                  <a:pt x="6057900" y="2003554"/>
                  <a:pt x="5857240" y="2150874"/>
                  <a:pt x="5684520" y="2221994"/>
                </a:cubicBezTo>
                <a:cubicBezTo>
                  <a:pt x="5511800" y="2293114"/>
                  <a:pt x="5227320" y="2366774"/>
                  <a:pt x="5120640" y="2267714"/>
                </a:cubicBezTo>
                <a:cubicBezTo>
                  <a:pt x="5013960" y="2168654"/>
                  <a:pt x="5240020" y="1874014"/>
                  <a:pt x="5044440" y="1627634"/>
                </a:cubicBezTo>
                <a:cubicBezTo>
                  <a:pt x="4848860" y="1381254"/>
                  <a:pt x="4180840" y="1051054"/>
                  <a:pt x="3947160" y="789434"/>
                </a:cubicBezTo>
                <a:cubicBezTo>
                  <a:pt x="3713480" y="527814"/>
                  <a:pt x="3802380" y="172214"/>
                  <a:pt x="3642360" y="57914"/>
                </a:cubicBezTo>
                <a:cubicBezTo>
                  <a:pt x="3482340" y="-56386"/>
                  <a:pt x="3406140" y="19814"/>
                  <a:pt x="2987040" y="103634"/>
                </a:cubicBezTo>
                <a:cubicBezTo>
                  <a:pt x="2567940" y="187454"/>
                  <a:pt x="1496060" y="398274"/>
                  <a:pt x="1127760" y="560834"/>
                </a:cubicBezTo>
                <a:cubicBezTo>
                  <a:pt x="759460" y="723394"/>
                  <a:pt x="965200" y="985014"/>
                  <a:pt x="777240" y="1078994"/>
                </a:cubicBezTo>
                <a:cubicBezTo>
                  <a:pt x="589280" y="1172974"/>
                  <a:pt x="294640" y="1148844"/>
                  <a:pt x="0" y="1124714"/>
                </a:cubicBezTo>
              </a:path>
            </a:pathLst>
          </a:custGeom>
          <a:noFill/>
          <a:ln w="57150">
            <a:solidFill>
              <a:srgbClr val="FFC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stCxn id="10" idx="0"/>
            <a:endCxn id="26" idx="3"/>
          </p:cNvCxnSpPr>
          <p:nvPr/>
        </p:nvCxnSpPr>
        <p:spPr>
          <a:xfrm flipH="1" flipV="1">
            <a:off x="6443512" y="2353632"/>
            <a:ext cx="2151848" cy="4876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" name="Straight Connector 3"/>
          <p:cNvCxnSpPr>
            <a:stCxn id="26" idx="1"/>
            <a:endCxn id="9" idx="0"/>
          </p:cNvCxnSpPr>
          <p:nvPr/>
        </p:nvCxnSpPr>
        <p:spPr>
          <a:xfrm flipH="1">
            <a:off x="3337560" y="2353632"/>
            <a:ext cx="2130592" cy="48434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" name="Oval 4"/>
          <p:cNvSpPr/>
          <p:nvPr/>
        </p:nvSpPr>
        <p:spPr>
          <a:xfrm>
            <a:off x="9574792" y="3101818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>
            <a:stCxn id="10" idx="3"/>
            <a:endCxn id="5" idx="2"/>
          </p:cNvCxnSpPr>
          <p:nvPr/>
        </p:nvCxnSpPr>
        <p:spPr>
          <a:xfrm flipV="1">
            <a:off x="9083040" y="3325656"/>
            <a:ext cx="491752" cy="3336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" name="Oval 6"/>
          <p:cNvSpPr/>
          <p:nvPr/>
        </p:nvSpPr>
        <p:spPr>
          <a:xfrm>
            <a:off x="1910453" y="3101817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>
            <a:stCxn id="7" idx="6"/>
            <a:endCxn id="9" idx="1"/>
          </p:cNvCxnSpPr>
          <p:nvPr/>
        </p:nvCxnSpPr>
        <p:spPr>
          <a:xfrm>
            <a:off x="2358128" y="3325655"/>
            <a:ext cx="491752" cy="1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" name="TextBox 13"/>
          <p:cNvSpPr txBox="1"/>
          <p:nvPr/>
        </p:nvSpPr>
        <p:spPr>
          <a:xfrm>
            <a:off x="1905690" y="3064045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70720" y="3056752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Z</a:t>
            </a:r>
          </a:p>
        </p:txBody>
      </p:sp>
      <p:cxnSp>
        <p:nvCxnSpPr>
          <p:cNvPr id="18" name="Straight Connector 17"/>
          <p:cNvCxnSpPr>
            <a:stCxn id="16" idx="1"/>
            <a:endCxn id="9" idx="2"/>
          </p:cNvCxnSpPr>
          <p:nvPr/>
        </p:nvCxnSpPr>
        <p:spPr>
          <a:xfrm flipH="1" flipV="1">
            <a:off x="3337560" y="3813336"/>
            <a:ext cx="632712" cy="51644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Straight Connector 18"/>
          <p:cNvCxnSpPr>
            <a:stCxn id="10" idx="2"/>
            <a:endCxn id="28" idx="3"/>
          </p:cNvCxnSpPr>
          <p:nvPr/>
        </p:nvCxnSpPr>
        <p:spPr>
          <a:xfrm flipH="1">
            <a:off x="7954713" y="3816672"/>
            <a:ext cx="640647" cy="49949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" name="Straight Connector 19"/>
          <p:cNvCxnSpPr>
            <a:stCxn id="22" idx="1"/>
            <a:endCxn id="27" idx="3"/>
          </p:cNvCxnSpPr>
          <p:nvPr/>
        </p:nvCxnSpPr>
        <p:spPr>
          <a:xfrm flipH="1">
            <a:off x="4945632" y="4312622"/>
            <a:ext cx="515193" cy="354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Straight Connector 22"/>
          <p:cNvCxnSpPr>
            <a:stCxn id="28" idx="1"/>
            <a:endCxn id="22" idx="3"/>
          </p:cNvCxnSpPr>
          <p:nvPr/>
        </p:nvCxnSpPr>
        <p:spPr>
          <a:xfrm flipH="1" flipV="1">
            <a:off x="6436185" y="4312622"/>
            <a:ext cx="543168" cy="354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4" name="Straight Connector 23"/>
          <p:cNvCxnSpPr>
            <a:endCxn id="27" idx="0"/>
          </p:cNvCxnSpPr>
          <p:nvPr/>
        </p:nvCxnSpPr>
        <p:spPr>
          <a:xfrm flipH="1">
            <a:off x="4457952" y="2841312"/>
            <a:ext cx="1256484" cy="98717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5" name="Straight Connector 24"/>
          <p:cNvCxnSpPr>
            <a:endCxn id="28" idx="0"/>
          </p:cNvCxnSpPr>
          <p:nvPr/>
        </p:nvCxnSpPr>
        <p:spPr>
          <a:xfrm>
            <a:off x="6198042" y="2841312"/>
            <a:ext cx="1268991" cy="98717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3" name="Oval 32"/>
          <p:cNvSpPr/>
          <p:nvPr/>
        </p:nvSpPr>
        <p:spPr>
          <a:xfrm>
            <a:off x="5279878" y="2214210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405142" y="2214210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3379815" y="2646462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8352571" y="2635880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3781351" y="4138095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4856029" y="4145374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804640" y="4145374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894588" y="4138095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3283131" y="3746133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336980" y="3792316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283414" y="4139375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60179" y="4145374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49880" y="2837976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107680" y="2841312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460825" y="3831614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9880" y="3029932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07680" y="3029932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60825" y="4020234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956173" y="687909"/>
            <a:ext cx="810222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58585B"/>
                </a:solidFill>
                <a:latin typeface="Arial Narrow"/>
              </a:rPr>
              <a:t>Request: 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ERO: Partial { A, P, N, Q, Z } </a:t>
            </a:r>
          </a:p>
        </p:txBody>
      </p:sp>
      <p:sp>
        <p:nvSpPr>
          <p:cNvPr id="48" name="Oval 47"/>
          <p:cNvSpPr/>
          <p:nvPr/>
        </p:nvSpPr>
        <p:spPr>
          <a:xfrm>
            <a:off x="6176101" y="2764653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5521110" y="2768022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468152" y="1865952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68152" y="2074859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N</a:t>
            </a:r>
          </a:p>
        </p:txBody>
      </p:sp>
      <p:sp>
        <p:nvSpPr>
          <p:cNvPr id="50" name="Oval 49"/>
          <p:cNvSpPr/>
          <p:nvPr/>
        </p:nvSpPr>
        <p:spPr>
          <a:xfrm>
            <a:off x="7242414" y="3620775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411617" y="3620776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970272" y="3828483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979353" y="3828483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70272" y="4037390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79353" y="4037390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4127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stCxn id="10" idx="0"/>
            <a:endCxn id="26" idx="3"/>
          </p:cNvCxnSpPr>
          <p:nvPr/>
        </p:nvCxnSpPr>
        <p:spPr>
          <a:xfrm flipH="1" flipV="1">
            <a:off x="6443512" y="2353632"/>
            <a:ext cx="2151848" cy="4876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" name="Straight Connector 3"/>
          <p:cNvCxnSpPr>
            <a:stCxn id="26" idx="1"/>
            <a:endCxn id="9" idx="0"/>
          </p:cNvCxnSpPr>
          <p:nvPr/>
        </p:nvCxnSpPr>
        <p:spPr>
          <a:xfrm flipH="1">
            <a:off x="3337560" y="2353632"/>
            <a:ext cx="2130592" cy="48434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" name="Oval 4"/>
          <p:cNvSpPr/>
          <p:nvPr/>
        </p:nvSpPr>
        <p:spPr>
          <a:xfrm>
            <a:off x="9574792" y="3101818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>
            <a:stCxn id="10" idx="3"/>
            <a:endCxn id="5" idx="2"/>
          </p:cNvCxnSpPr>
          <p:nvPr/>
        </p:nvCxnSpPr>
        <p:spPr>
          <a:xfrm flipV="1">
            <a:off x="9083040" y="3325656"/>
            <a:ext cx="491752" cy="3336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" name="Oval 6"/>
          <p:cNvSpPr/>
          <p:nvPr/>
        </p:nvSpPr>
        <p:spPr>
          <a:xfrm>
            <a:off x="1910453" y="3101817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>
            <a:stCxn id="7" idx="6"/>
            <a:endCxn id="9" idx="1"/>
          </p:cNvCxnSpPr>
          <p:nvPr/>
        </p:nvCxnSpPr>
        <p:spPr>
          <a:xfrm>
            <a:off x="2358128" y="3325655"/>
            <a:ext cx="491752" cy="1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" name="TextBox 13"/>
          <p:cNvSpPr txBox="1"/>
          <p:nvPr/>
        </p:nvSpPr>
        <p:spPr>
          <a:xfrm>
            <a:off x="1905690" y="3064045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70720" y="3056752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Z</a:t>
            </a:r>
          </a:p>
        </p:txBody>
      </p:sp>
      <p:cxnSp>
        <p:nvCxnSpPr>
          <p:cNvPr id="18" name="Straight Connector 17"/>
          <p:cNvCxnSpPr>
            <a:stCxn id="16" idx="1"/>
            <a:endCxn id="9" idx="2"/>
          </p:cNvCxnSpPr>
          <p:nvPr/>
        </p:nvCxnSpPr>
        <p:spPr>
          <a:xfrm flipH="1" flipV="1">
            <a:off x="3337560" y="3813336"/>
            <a:ext cx="632712" cy="51644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Straight Connector 18"/>
          <p:cNvCxnSpPr>
            <a:stCxn id="10" idx="2"/>
            <a:endCxn id="28" idx="3"/>
          </p:cNvCxnSpPr>
          <p:nvPr/>
        </p:nvCxnSpPr>
        <p:spPr>
          <a:xfrm flipH="1">
            <a:off x="7954713" y="3816672"/>
            <a:ext cx="640647" cy="49949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" name="Straight Connector 19"/>
          <p:cNvCxnSpPr>
            <a:stCxn id="22" idx="1"/>
            <a:endCxn id="27" idx="3"/>
          </p:cNvCxnSpPr>
          <p:nvPr/>
        </p:nvCxnSpPr>
        <p:spPr>
          <a:xfrm flipH="1">
            <a:off x="4945632" y="4312622"/>
            <a:ext cx="515193" cy="354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Straight Connector 22"/>
          <p:cNvCxnSpPr>
            <a:stCxn id="28" idx="1"/>
            <a:endCxn id="22" idx="3"/>
          </p:cNvCxnSpPr>
          <p:nvPr/>
        </p:nvCxnSpPr>
        <p:spPr>
          <a:xfrm flipH="1" flipV="1">
            <a:off x="6436185" y="4312622"/>
            <a:ext cx="543168" cy="354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4" name="Straight Connector 23"/>
          <p:cNvCxnSpPr>
            <a:endCxn id="27" idx="0"/>
          </p:cNvCxnSpPr>
          <p:nvPr/>
        </p:nvCxnSpPr>
        <p:spPr>
          <a:xfrm flipH="1">
            <a:off x="4457952" y="2841312"/>
            <a:ext cx="1256484" cy="98717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5" name="Straight Connector 24"/>
          <p:cNvCxnSpPr>
            <a:endCxn id="28" idx="0"/>
          </p:cNvCxnSpPr>
          <p:nvPr/>
        </p:nvCxnSpPr>
        <p:spPr>
          <a:xfrm>
            <a:off x="6198042" y="2841312"/>
            <a:ext cx="1268991" cy="98717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3" name="Oval 32"/>
          <p:cNvSpPr/>
          <p:nvPr/>
        </p:nvSpPr>
        <p:spPr>
          <a:xfrm>
            <a:off x="5279878" y="2214210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405142" y="2214210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3379815" y="2646462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8352571" y="2635880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3781351" y="4138095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4856029" y="4145374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804640" y="4145374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894588" y="4138095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3283131" y="3746133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336980" y="3792316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283414" y="4139375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60179" y="4145374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49880" y="2837976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107680" y="2841312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460825" y="3831614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9880" y="3029932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07680" y="3029932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60825" y="4020234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956173" y="687909"/>
            <a:ext cx="810222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58585B"/>
                </a:solidFill>
                <a:latin typeface="Arial Narrow"/>
              </a:rPr>
              <a:t>Request: 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ERO: Partial { </a:t>
            </a:r>
            <a:r>
              <a:rPr lang="en-US" sz="2000" b="1" dirty="0" smtClean="0">
                <a:solidFill>
                  <a:srgbClr val="7030A0"/>
                </a:solidFill>
                <a:latin typeface="Arial Narrow"/>
              </a:rPr>
              <a:t>A, P, 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N, Q, Z } </a:t>
            </a:r>
          </a:p>
        </p:txBody>
      </p:sp>
      <p:sp>
        <p:nvSpPr>
          <p:cNvPr id="48" name="Oval 47"/>
          <p:cNvSpPr/>
          <p:nvPr/>
        </p:nvSpPr>
        <p:spPr>
          <a:xfrm>
            <a:off x="6176101" y="2764653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5521110" y="2768022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468152" y="1865952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68152" y="2074859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N</a:t>
            </a:r>
          </a:p>
        </p:txBody>
      </p:sp>
      <p:sp>
        <p:nvSpPr>
          <p:cNvPr id="50" name="Oval 49"/>
          <p:cNvSpPr/>
          <p:nvPr/>
        </p:nvSpPr>
        <p:spPr>
          <a:xfrm>
            <a:off x="7242414" y="3620775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411617" y="3620776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970272" y="3828483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979353" y="3828483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70272" y="4037390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79353" y="4037390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Q</a:t>
            </a:r>
          </a:p>
        </p:txBody>
      </p:sp>
      <p:sp>
        <p:nvSpPr>
          <p:cNvPr id="29" name="Freeform 28"/>
          <p:cNvSpPr/>
          <p:nvPr/>
        </p:nvSpPr>
        <p:spPr>
          <a:xfrm>
            <a:off x="2180046" y="3162735"/>
            <a:ext cx="2206171" cy="1129139"/>
          </a:xfrm>
          <a:custGeom>
            <a:avLst/>
            <a:gdLst>
              <a:gd name="connsiteX0" fmla="*/ 0 w 2206171"/>
              <a:gd name="connsiteY0" fmla="*/ 69596 h 1129139"/>
              <a:gd name="connsiteX1" fmla="*/ 1074057 w 2206171"/>
              <a:gd name="connsiteY1" fmla="*/ 113139 h 1129139"/>
              <a:gd name="connsiteX2" fmla="*/ 2206171 w 2206171"/>
              <a:gd name="connsiteY2" fmla="*/ 1129139 h 1129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6171" h="1129139">
                <a:moveTo>
                  <a:pt x="0" y="69596"/>
                </a:moveTo>
                <a:cubicBezTo>
                  <a:pt x="353181" y="3072"/>
                  <a:pt x="706362" y="-63451"/>
                  <a:pt x="1074057" y="113139"/>
                </a:cubicBezTo>
                <a:cubicBezTo>
                  <a:pt x="1441752" y="289729"/>
                  <a:pt x="1823961" y="709434"/>
                  <a:pt x="2206171" y="1129139"/>
                </a:cubicBezTo>
              </a:path>
            </a:pathLst>
          </a:custGeom>
          <a:noFill/>
          <a:ln w="76200" cap="flat" cmpd="sng" algn="ctr">
            <a:solidFill>
              <a:srgbClr val="7030A0"/>
            </a:solidFill>
            <a:prstDash val="solid"/>
            <a:headEnd type="arrow" w="med" len="med"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34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1152002" y="3343245"/>
            <a:ext cx="320040" cy="32004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2251428" y="3343245"/>
            <a:ext cx="320040" cy="320040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7" name="Cross 26"/>
          <p:cNvSpPr/>
          <p:nvPr/>
        </p:nvSpPr>
        <p:spPr>
          <a:xfrm>
            <a:off x="1010809" y="5424119"/>
            <a:ext cx="588770" cy="565884"/>
          </a:xfrm>
          <a:prstGeom prst="plus">
            <a:avLst>
              <a:gd name="adj" fmla="val 34984"/>
            </a:avLst>
          </a:prstGeom>
          <a:gradFill rotWithShape="1">
            <a:gsLst>
              <a:gs pos="0">
                <a:srgbClr val="00B050"/>
              </a:gs>
              <a:gs pos="100000">
                <a:sysClr val="window" lastClr="FFFFFF"/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6" name="Can 35"/>
          <p:cNvSpPr/>
          <p:nvPr/>
        </p:nvSpPr>
        <p:spPr>
          <a:xfrm rot="5400000">
            <a:off x="1442660" y="5272427"/>
            <a:ext cx="838151" cy="786100"/>
          </a:xfrm>
          <a:prstGeom prst="can">
            <a:avLst/>
          </a:prstGeom>
          <a:gradFill flip="none" rotWithShape="1">
            <a:gsLst>
              <a:gs pos="0">
                <a:srgbClr val="C00000"/>
              </a:gs>
              <a:gs pos="84000">
                <a:sysClr val="window" lastClr="FFFFFF"/>
              </a:gs>
              <a:gs pos="38000">
                <a:srgbClr val="FF0000"/>
              </a:gs>
            </a:gsLst>
            <a:lin ang="2700000" scaled="1"/>
            <a:tileRect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7" name="Can 36"/>
          <p:cNvSpPr/>
          <p:nvPr/>
        </p:nvSpPr>
        <p:spPr>
          <a:xfrm rot="5400000">
            <a:off x="2682201" y="4804457"/>
            <a:ext cx="576030" cy="1752221"/>
          </a:xfrm>
          <a:prstGeom prst="can">
            <a:avLst/>
          </a:prstGeom>
          <a:gradFill rotWithShape="1">
            <a:gsLst>
              <a:gs pos="0">
                <a:srgbClr val="2DB2CF">
                  <a:tint val="100000"/>
                  <a:shade val="100000"/>
                  <a:satMod val="130000"/>
                </a:srgbClr>
              </a:gs>
              <a:gs pos="100000">
                <a:srgbClr val="2DB2CF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" name="Cross 1"/>
          <p:cNvSpPr/>
          <p:nvPr/>
        </p:nvSpPr>
        <p:spPr>
          <a:xfrm>
            <a:off x="2746707" y="911773"/>
            <a:ext cx="588770" cy="565884"/>
          </a:xfrm>
          <a:prstGeom prst="plus">
            <a:avLst>
              <a:gd name="adj" fmla="val 34984"/>
            </a:avLst>
          </a:prstGeom>
          <a:gradFill rotWithShape="1">
            <a:gsLst>
              <a:gs pos="0">
                <a:srgbClr val="00B050"/>
              </a:gs>
              <a:gs pos="100000">
                <a:sysClr val="window" lastClr="FFFFFF"/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" name="Can 2"/>
          <p:cNvSpPr/>
          <p:nvPr/>
        </p:nvSpPr>
        <p:spPr>
          <a:xfrm rot="5400000">
            <a:off x="3187950" y="795876"/>
            <a:ext cx="838151" cy="786100"/>
          </a:xfrm>
          <a:prstGeom prst="can">
            <a:avLst/>
          </a:prstGeom>
          <a:gradFill flip="none" rotWithShape="1">
            <a:gsLst>
              <a:gs pos="0">
                <a:srgbClr val="C00000"/>
              </a:gs>
              <a:gs pos="84000">
                <a:sysClr val="window" lastClr="FFFFFF"/>
              </a:gs>
              <a:gs pos="38000">
                <a:srgbClr val="FF0000"/>
              </a:gs>
            </a:gsLst>
            <a:lin ang="2700000" scaled="1"/>
            <a:tileRect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4" name="Can 3"/>
          <p:cNvSpPr/>
          <p:nvPr/>
        </p:nvSpPr>
        <p:spPr>
          <a:xfrm rot="5400000">
            <a:off x="5883936" y="-1148349"/>
            <a:ext cx="576030" cy="4681982"/>
          </a:xfrm>
          <a:prstGeom prst="can">
            <a:avLst/>
          </a:prstGeom>
          <a:gradFill rotWithShape="1">
            <a:gsLst>
              <a:gs pos="0">
                <a:srgbClr val="2DB2CF">
                  <a:tint val="100000"/>
                  <a:shade val="100000"/>
                  <a:satMod val="130000"/>
                </a:srgbClr>
              </a:gs>
              <a:gs pos="100000">
                <a:srgbClr val="2DB2CF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5" name="Can 4"/>
          <p:cNvSpPr/>
          <p:nvPr/>
        </p:nvSpPr>
        <p:spPr>
          <a:xfrm rot="5400000">
            <a:off x="8156934" y="795877"/>
            <a:ext cx="838151" cy="786100"/>
          </a:xfrm>
          <a:prstGeom prst="can">
            <a:avLst/>
          </a:prstGeom>
          <a:gradFill flip="none" rotWithShape="1">
            <a:gsLst>
              <a:gs pos="0">
                <a:srgbClr val="C00000"/>
              </a:gs>
              <a:gs pos="84000">
                <a:sysClr val="window" lastClr="FFFFFF"/>
              </a:gs>
              <a:gs pos="38000">
                <a:srgbClr val="FF0000"/>
              </a:gs>
            </a:gsLst>
            <a:lin ang="2700000" scaled="1"/>
            <a:tileRect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6" name="Cross 5"/>
          <p:cNvSpPr/>
          <p:nvPr/>
        </p:nvSpPr>
        <p:spPr>
          <a:xfrm>
            <a:off x="8806646" y="904627"/>
            <a:ext cx="588770" cy="565884"/>
          </a:xfrm>
          <a:prstGeom prst="plus">
            <a:avLst>
              <a:gd name="adj" fmla="val 34984"/>
            </a:avLst>
          </a:prstGeom>
          <a:gradFill rotWithShape="1">
            <a:gsLst>
              <a:gs pos="0">
                <a:srgbClr val="00B050"/>
              </a:gs>
              <a:gs pos="100000">
                <a:sysClr val="window" lastClr="FFFFFF"/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5400000">
            <a:off x="7758885" y="430941"/>
            <a:ext cx="392155" cy="300525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7030A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" name="TextBox 9"/>
          <p:cNvSpPr txBox="1"/>
          <p:nvPr/>
        </p:nvSpPr>
        <p:spPr>
          <a:xfrm>
            <a:off x="7224312" y="-58036"/>
            <a:ext cx="1761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000" dirty="0">
                <a:solidFill>
                  <a:srgbClr val="5858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</a:t>
            </a:r>
          </a:p>
        </p:txBody>
      </p:sp>
      <p:cxnSp>
        <p:nvCxnSpPr>
          <p:cNvPr id="13" name="Curved Connector 12"/>
          <p:cNvCxnSpPr/>
          <p:nvPr/>
        </p:nvCxnSpPr>
        <p:spPr>
          <a:xfrm>
            <a:off x="2104404" y="378349"/>
            <a:ext cx="614088" cy="573457"/>
          </a:xfrm>
          <a:prstGeom prst="curvedConnector3">
            <a:avLst/>
          </a:prstGeom>
          <a:noFill/>
          <a:ln w="25400" cap="flat" cmpd="sng" algn="ctr">
            <a:solidFill>
              <a:srgbClr val="7030A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" name="TextBox 13"/>
          <p:cNvSpPr txBox="1"/>
          <p:nvPr/>
        </p:nvSpPr>
        <p:spPr>
          <a:xfrm>
            <a:off x="1031503" y="-52412"/>
            <a:ext cx="1761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000" dirty="0">
                <a:solidFill>
                  <a:srgbClr val="5858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Fixture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60008" y="-54058"/>
            <a:ext cx="1761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000" dirty="0">
                <a:solidFill>
                  <a:srgbClr val="5858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Junction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77046" y="302820"/>
            <a:ext cx="2159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Requested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n 27"/>
          <p:cNvSpPr/>
          <p:nvPr/>
        </p:nvSpPr>
        <p:spPr>
          <a:xfrm rot="5400000">
            <a:off x="3487500" y="5283801"/>
            <a:ext cx="838151" cy="786100"/>
          </a:xfrm>
          <a:prstGeom prst="can">
            <a:avLst/>
          </a:prstGeom>
          <a:gradFill flip="none" rotWithShape="1">
            <a:gsLst>
              <a:gs pos="0">
                <a:srgbClr val="C00000"/>
              </a:gs>
              <a:gs pos="84000">
                <a:sysClr val="window" lastClr="FFFFFF"/>
              </a:gs>
              <a:gs pos="38000">
                <a:srgbClr val="FF0000"/>
              </a:gs>
            </a:gsLst>
            <a:lin ang="2700000" scaled="1"/>
            <a:tileRect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9" name="Can 28"/>
          <p:cNvSpPr/>
          <p:nvPr/>
        </p:nvSpPr>
        <p:spPr>
          <a:xfrm rot="5400000">
            <a:off x="5742270" y="3780792"/>
            <a:ext cx="576030" cy="3799550"/>
          </a:xfrm>
          <a:prstGeom prst="can">
            <a:avLst/>
          </a:prstGeom>
          <a:gradFill rotWithShape="1">
            <a:gsLst>
              <a:gs pos="0">
                <a:srgbClr val="2DB2CF">
                  <a:tint val="100000"/>
                  <a:shade val="100000"/>
                  <a:satMod val="130000"/>
                </a:srgbClr>
              </a:gs>
              <a:gs pos="100000">
                <a:srgbClr val="2DB2CF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0" name="Can 29"/>
          <p:cNvSpPr/>
          <p:nvPr/>
        </p:nvSpPr>
        <p:spPr>
          <a:xfrm rot="5400000">
            <a:off x="7686149" y="5276141"/>
            <a:ext cx="838151" cy="786100"/>
          </a:xfrm>
          <a:prstGeom prst="can">
            <a:avLst/>
          </a:prstGeom>
          <a:gradFill flip="none" rotWithShape="1">
            <a:gsLst>
              <a:gs pos="0">
                <a:srgbClr val="C00000"/>
              </a:gs>
              <a:gs pos="84000">
                <a:sysClr val="window" lastClr="FFFFFF"/>
              </a:gs>
              <a:gs pos="38000">
                <a:srgbClr val="FF0000"/>
              </a:gs>
            </a:gsLst>
            <a:lin ang="2700000" scaled="1"/>
            <a:tileRect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77045" y="4796110"/>
            <a:ext cx="2159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Reserved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n 33"/>
          <p:cNvSpPr/>
          <p:nvPr/>
        </p:nvSpPr>
        <p:spPr>
          <a:xfrm rot="5400000">
            <a:off x="8924975" y="4789366"/>
            <a:ext cx="576030" cy="1752221"/>
          </a:xfrm>
          <a:prstGeom prst="can">
            <a:avLst/>
          </a:prstGeom>
          <a:gradFill rotWithShape="1">
            <a:gsLst>
              <a:gs pos="0">
                <a:srgbClr val="2DB2CF">
                  <a:tint val="100000"/>
                  <a:shade val="100000"/>
                  <a:satMod val="130000"/>
                </a:srgbClr>
              </a:gs>
              <a:gs pos="100000">
                <a:srgbClr val="2DB2CF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5" name="Can 34"/>
          <p:cNvSpPr/>
          <p:nvPr/>
        </p:nvSpPr>
        <p:spPr>
          <a:xfrm rot="5400000">
            <a:off x="9670025" y="5272426"/>
            <a:ext cx="838151" cy="786100"/>
          </a:xfrm>
          <a:prstGeom prst="can">
            <a:avLst/>
          </a:prstGeom>
          <a:gradFill flip="none" rotWithShape="1">
            <a:gsLst>
              <a:gs pos="0">
                <a:srgbClr val="C00000"/>
              </a:gs>
              <a:gs pos="84000">
                <a:sysClr val="window" lastClr="FFFFFF"/>
              </a:gs>
              <a:gs pos="38000">
                <a:srgbClr val="FF0000"/>
              </a:gs>
            </a:gsLst>
            <a:lin ang="2700000" scaled="1"/>
            <a:tileRect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Cross 30"/>
          <p:cNvSpPr/>
          <p:nvPr/>
        </p:nvSpPr>
        <p:spPr>
          <a:xfrm>
            <a:off x="10347702" y="5424119"/>
            <a:ext cx="588770" cy="565884"/>
          </a:xfrm>
          <a:prstGeom prst="plus">
            <a:avLst>
              <a:gd name="adj" fmla="val 34984"/>
            </a:avLst>
          </a:prstGeom>
          <a:gradFill rotWithShape="1">
            <a:gsLst>
              <a:gs pos="0">
                <a:srgbClr val="00B050"/>
              </a:gs>
              <a:gs pos="100000">
                <a:sysClr val="window" lastClr="FFFFFF"/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38" name="Curved Connector 37"/>
          <p:cNvCxnSpPr/>
          <p:nvPr/>
        </p:nvCxnSpPr>
        <p:spPr>
          <a:xfrm rot="16200000" flipV="1">
            <a:off x="2859427" y="6098252"/>
            <a:ext cx="368249" cy="340849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7030A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9" name="TextBox 38"/>
          <p:cNvSpPr txBox="1"/>
          <p:nvPr/>
        </p:nvSpPr>
        <p:spPr>
          <a:xfrm>
            <a:off x="2013297" y="6452801"/>
            <a:ext cx="1864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000" dirty="0" smtClean="0">
                <a:solidFill>
                  <a:srgbClr val="5858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Reserved Pipe</a:t>
            </a:r>
            <a:endParaRPr lang="en-US" sz="2000" dirty="0">
              <a:solidFill>
                <a:srgbClr val="58585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Curved Connector 39"/>
          <p:cNvCxnSpPr/>
          <p:nvPr/>
        </p:nvCxnSpPr>
        <p:spPr>
          <a:xfrm rot="16200000" flipV="1">
            <a:off x="10887341" y="6002623"/>
            <a:ext cx="504398" cy="406136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7030A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1" name="TextBox 40"/>
          <p:cNvSpPr txBox="1"/>
          <p:nvPr/>
        </p:nvSpPr>
        <p:spPr>
          <a:xfrm>
            <a:off x="10089100" y="6457890"/>
            <a:ext cx="2192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000" dirty="0" smtClean="0">
                <a:solidFill>
                  <a:srgbClr val="5858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Reserved Fixture</a:t>
            </a:r>
            <a:endParaRPr lang="en-US" sz="2000" dirty="0">
              <a:solidFill>
                <a:srgbClr val="58585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Curved Connector 41"/>
          <p:cNvCxnSpPr/>
          <p:nvPr/>
        </p:nvCxnSpPr>
        <p:spPr>
          <a:xfrm rot="5400000" flipH="1" flipV="1">
            <a:off x="6868027" y="5377225"/>
            <a:ext cx="368495" cy="1948241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7030A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" name="TextBox 42"/>
          <p:cNvSpPr txBox="1"/>
          <p:nvPr/>
        </p:nvSpPr>
        <p:spPr>
          <a:xfrm>
            <a:off x="4965583" y="6456762"/>
            <a:ext cx="2382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000" dirty="0" smtClean="0">
                <a:solidFill>
                  <a:srgbClr val="5858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Reserved Junction</a:t>
            </a:r>
            <a:endParaRPr lang="en-US" sz="2000" dirty="0">
              <a:solidFill>
                <a:srgbClr val="58585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374055" y="3015585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9521896" y="3343245"/>
            <a:ext cx="320040" cy="320040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10621322" y="3343245"/>
            <a:ext cx="320040" cy="32004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9743949" y="3015585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7424894" y="3337033"/>
            <a:ext cx="320040" cy="32004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8524320" y="3337033"/>
            <a:ext cx="320040" cy="32004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7646947" y="3009373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3253562" y="3343245"/>
            <a:ext cx="320040" cy="32004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4352988" y="3343245"/>
            <a:ext cx="320040" cy="32004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3475615" y="3015585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5324358" y="3337033"/>
            <a:ext cx="320040" cy="32004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6423784" y="3337033"/>
            <a:ext cx="320040" cy="32004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546411" y="3009373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Straight Connector 69"/>
          <p:cNvCxnSpPr>
            <a:stCxn id="54" idx="6"/>
            <a:endCxn id="63" idx="2"/>
          </p:cNvCxnSpPr>
          <p:nvPr/>
        </p:nvCxnSpPr>
        <p:spPr>
          <a:xfrm>
            <a:off x="2571468" y="3503265"/>
            <a:ext cx="68209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838178" y="3497053"/>
            <a:ext cx="68209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759673" y="3497053"/>
            <a:ext cx="68209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673028" y="3497053"/>
            <a:ext cx="68209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077045" y="2467698"/>
            <a:ext cx="2159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Physical Path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Curved Connector 80"/>
          <p:cNvCxnSpPr/>
          <p:nvPr/>
        </p:nvCxnSpPr>
        <p:spPr>
          <a:xfrm rot="16200000" flipH="1">
            <a:off x="632288" y="2728980"/>
            <a:ext cx="572559" cy="466870"/>
          </a:xfrm>
          <a:prstGeom prst="curvedConnector3">
            <a:avLst/>
          </a:prstGeom>
          <a:noFill/>
          <a:ln w="25400" cap="flat" cmpd="sng" algn="ctr">
            <a:solidFill>
              <a:srgbClr val="7030A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2" name="TextBox 81"/>
          <p:cNvSpPr txBox="1"/>
          <p:nvPr/>
        </p:nvSpPr>
        <p:spPr>
          <a:xfrm>
            <a:off x="-162245" y="1994532"/>
            <a:ext cx="1761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000" dirty="0" smtClean="0">
                <a:solidFill>
                  <a:srgbClr val="5858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Fixture: Ingress Port</a:t>
            </a:r>
            <a:endParaRPr lang="en-US" sz="2000" dirty="0">
              <a:solidFill>
                <a:srgbClr val="58585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522710" y="1990644"/>
            <a:ext cx="1761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000" dirty="0" smtClean="0">
                <a:solidFill>
                  <a:srgbClr val="5858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Fixture: Egress Port</a:t>
            </a:r>
            <a:endParaRPr lang="en-US" sz="2000" dirty="0">
              <a:solidFill>
                <a:srgbClr val="58585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Curved Connector 87"/>
          <p:cNvCxnSpPr/>
          <p:nvPr/>
        </p:nvCxnSpPr>
        <p:spPr>
          <a:xfrm rot="5400000">
            <a:off x="8935287" y="-65616"/>
            <a:ext cx="392155" cy="1188720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7030A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9" name="Curved Connector 88"/>
          <p:cNvCxnSpPr/>
          <p:nvPr/>
        </p:nvCxnSpPr>
        <p:spPr>
          <a:xfrm rot="5400000">
            <a:off x="10883908" y="2751375"/>
            <a:ext cx="572559" cy="466870"/>
          </a:xfrm>
          <a:prstGeom prst="curvedConnector3">
            <a:avLst/>
          </a:prstGeom>
          <a:noFill/>
          <a:ln w="25400" cap="flat" cmpd="sng" algn="ctr">
            <a:solidFill>
              <a:srgbClr val="7030A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0" name="TextBox 89"/>
          <p:cNvSpPr txBox="1"/>
          <p:nvPr/>
        </p:nvSpPr>
        <p:spPr>
          <a:xfrm>
            <a:off x="8165093" y="2351633"/>
            <a:ext cx="1761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000" dirty="0" smtClean="0">
                <a:solidFill>
                  <a:srgbClr val="5858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MPLS Port</a:t>
            </a:r>
            <a:endParaRPr lang="en-US" sz="2000" dirty="0">
              <a:solidFill>
                <a:srgbClr val="58585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Curved Connector 90"/>
          <p:cNvCxnSpPr/>
          <p:nvPr/>
        </p:nvCxnSpPr>
        <p:spPr>
          <a:xfrm rot="5400000">
            <a:off x="8661099" y="2756210"/>
            <a:ext cx="572559" cy="457200"/>
          </a:xfrm>
          <a:prstGeom prst="curvedConnector3">
            <a:avLst/>
          </a:prstGeom>
          <a:noFill/>
          <a:ln w="25400" cap="flat" cmpd="sng" algn="ctr">
            <a:solidFill>
              <a:srgbClr val="7030A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2" name="TextBox 91"/>
          <p:cNvSpPr txBox="1"/>
          <p:nvPr/>
        </p:nvSpPr>
        <p:spPr>
          <a:xfrm>
            <a:off x="1934474" y="2296048"/>
            <a:ext cx="1761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000" dirty="0" smtClean="0">
                <a:solidFill>
                  <a:srgbClr val="5858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Ethernet Port</a:t>
            </a:r>
            <a:endParaRPr lang="en-US" sz="2000" dirty="0">
              <a:solidFill>
                <a:srgbClr val="58585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Curved Connector 92"/>
          <p:cNvCxnSpPr/>
          <p:nvPr/>
        </p:nvCxnSpPr>
        <p:spPr>
          <a:xfrm rot="5400000">
            <a:off x="2383182" y="2716391"/>
            <a:ext cx="572559" cy="457200"/>
          </a:xfrm>
          <a:prstGeom prst="curvedConnector3">
            <a:avLst/>
          </a:prstGeom>
          <a:noFill/>
          <a:ln w="25400" cap="flat" cmpd="sng" algn="ctr">
            <a:solidFill>
              <a:srgbClr val="7030A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351384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stCxn id="10" idx="0"/>
            <a:endCxn id="26" idx="3"/>
          </p:cNvCxnSpPr>
          <p:nvPr/>
        </p:nvCxnSpPr>
        <p:spPr>
          <a:xfrm flipH="1" flipV="1">
            <a:off x="6443512" y="2353632"/>
            <a:ext cx="2151848" cy="4876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" name="Straight Connector 3"/>
          <p:cNvCxnSpPr>
            <a:stCxn id="26" idx="1"/>
            <a:endCxn id="9" idx="0"/>
          </p:cNvCxnSpPr>
          <p:nvPr/>
        </p:nvCxnSpPr>
        <p:spPr>
          <a:xfrm flipH="1">
            <a:off x="3337560" y="2353632"/>
            <a:ext cx="2130592" cy="48434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" name="Oval 4"/>
          <p:cNvSpPr/>
          <p:nvPr/>
        </p:nvSpPr>
        <p:spPr>
          <a:xfrm>
            <a:off x="9574792" y="3101818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>
            <a:stCxn id="10" idx="3"/>
            <a:endCxn id="5" idx="2"/>
          </p:cNvCxnSpPr>
          <p:nvPr/>
        </p:nvCxnSpPr>
        <p:spPr>
          <a:xfrm flipV="1">
            <a:off x="9083040" y="3325656"/>
            <a:ext cx="491752" cy="3336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" name="Oval 6"/>
          <p:cNvSpPr/>
          <p:nvPr/>
        </p:nvSpPr>
        <p:spPr>
          <a:xfrm>
            <a:off x="1910453" y="3101817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>
            <a:stCxn id="7" idx="6"/>
            <a:endCxn id="9" idx="1"/>
          </p:cNvCxnSpPr>
          <p:nvPr/>
        </p:nvCxnSpPr>
        <p:spPr>
          <a:xfrm>
            <a:off x="2358128" y="3325655"/>
            <a:ext cx="491752" cy="1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" name="TextBox 13"/>
          <p:cNvSpPr txBox="1"/>
          <p:nvPr/>
        </p:nvSpPr>
        <p:spPr>
          <a:xfrm>
            <a:off x="1905690" y="3064045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70720" y="3056752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Z</a:t>
            </a:r>
          </a:p>
        </p:txBody>
      </p:sp>
      <p:cxnSp>
        <p:nvCxnSpPr>
          <p:cNvPr id="18" name="Straight Connector 17"/>
          <p:cNvCxnSpPr>
            <a:stCxn id="16" idx="1"/>
            <a:endCxn id="9" idx="2"/>
          </p:cNvCxnSpPr>
          <p:nvPr/>
        </p:nvCxnSpPr>
        <p:spPr>
          <a:xfrm flipH="1" flipV="1">
            <a:off x="3337560" y="3813336"/>
            <a:ext cx="632712" cy="51644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Straight Connector 18"/>
          <p:cNvCxnSpPr>
            <a:stCxn id="10" idx="2"/>
            <a:endCxn id="28" idx="3"/>
          </p:cNvCxnSpPr>
          <p:nvPr/>
        </p:nvCxnSpPr>
        <p:spPr>
          <a:xfrm flipH="1">
            <a:off x="7954713" y="3816672"/>
            <a:ext cx="640647" cy="49949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" name="Straight Connector 19"/>
          <p:cNvCxnSpPr>
            <a:stCxn id="22" idx="1"/>
            <a:endCxn id="27" idx="3"/>
          </p:cNvCxnSpPr>
          <p:nvPr/>
        </p:nvCxnSpPr>
        <p:spPr>
          <a:xfrm flipH="1">
            <a:off x="4945632" y="4312622"/>
            <a:ext cx="515193" cy="354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Straight Connector 22"/>
          <p:cNvCxnSpPr>
            <a:stCxn id="28" idx="1"/>
            <a:endCxn id="22" idx="3"/>
          </p:cNvCxnSpPr>
          <p:nvPr/>
        </p:nvCxnSpPr>
        <p:spPr>
          <a:xfrm flipH="1" flipV="1">
            <a:off x="6436185" y="4312622"/>
            <a:ext cx="543168" cy="354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4" name="Straight Connector 23"/>
          <p:cNvCxnSpPr>
            <a:endCxn id="27" idx="0"/>
          </p:cNvCxnSpPr>
          <p:nvPr/>
        </p:nvCxnSpPr>
        <p:spPr>
          <a:xfrm flipH="1">
            <a:off x="4457952" y="2841312"/>
            <a:ext cx="1256484" cy="98717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5" name="Straight Connector 24"/>
          <p:cNvCxnSpPr>
            <a:endCxn id="28" idx="0"/>
          </p:cNvCxnSpPr>
          <p:nvPr/>
        </p:nvCxnSpPr>
        <p:spPr>
          <a:xfrm>
            <a:off x="6198042" y="2841312"/>
            <a:ext cx="1268991" cy="98717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3" name="Oval 32"/>
          <p:cNvSpPr/>
          <p:nvPr/>
        </p:nvSpPr>
        <p:spPr>
          <a:xfrm>
            <a:off x="5279878" y="2214210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405142" y="2214210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3379815" y="2646462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8352571" y="2635880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3781351" y="4138095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4856029" y="4145374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804640" y="4145374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894588" y="4138095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3283131" y="3746133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336980" y="3792316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283414" y="4139375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60179" y="4145374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49880" y="2837976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107680" y="2841312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460825" y="3831614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9880" y="3029932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07680" y="3029932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60825" y="4020234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956173" y="687909"/>
            <a:ext cx="810222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58585B"/>
                </a:solidFill>
                <a:latin typeface="Arial Narrow"/>
              </a:rPr>
              <a:t>Request: 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ERO: Partial { </a:t>
            </a:r>
            <a:r>
              <a:rPr lang="en-US" sz="2000" b="1" dirty="0" smtClean="0">
                <a:solidFill>
                  <a:srgbClr val="7030A0"/>
                </a:solidFill>
                <a:latin typeface="Arial Narrow"/>
              </a:rPr>
              <a:t>A, P, N, 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Q, Z } </a:t>
            </a:r>
          </a:p>
        </p:txBody>
      </p:sp>
      <p:sp>
        <p:nvSpPr>
          <p:cNvPr id="48" name="Oval 47"/>
          <p:cNvSpPr/>
          <p:nvPr/>
        </p:nvSpPr>
        <p:spPr>
          <a:xfrm>
            <a:off x="6176101" y="2764653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5521110" y="2768022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468152" y="1865952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68152" y="2074859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N</a:t>
            </a:r>
          </a:p>
        </p:txBody>
      </p:sp>
      <p:sp>
        <p:nvSpPr>
          <p:cNvPr id="50" name="Oval 49"/>
          <p:cNvSpPr/>
          <p:nvPr/>
        </p:nvSpPr>
        <p:spPr>
          <a:xfrm>
            <a:off x="7242414" y="3620775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411617" y="3620776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970272" y="3828483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979353" y="3828483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70272" y="4037390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79353" y="4037390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Q</a:t>
            </a:r>
          </a:p>
        </p:txBody>
      </p:sp>
      <p:sp>
        <p:nvSpPr>
          <p:cNvPr id="29" name="Freeform 28"/>
          <p:cNvSpPr/>
          <p:nvPr/>
        </p:nvSpPr>
        <p:spPr>
          <a:xfrm>
            <a:off x="2180046" y="3162735"/>
            <a:ext cx="2206171" cy="1129139"/>
          </a:xfrm>
          <a:custGeom>
            <a:avLst/>
            <a:gdLst>
              <a:gd name="connsiteX0" fmla="*/ 0 w 2206171"/>
              <a:gd name="connsiteY0" fmla="*/ 69596 h 1129139"/>
              <a:gd name="connsiteX1" fmla="*/ 1074057 w 2206171"/>
              <a:gd name="connsiteY1" fmla="*/ 113139 h 1129139"/>
              <a:gd name="connsiteX2" fmla="*/ 2206171 w 2206171"/>
              <a:gd name="connsiteY2" fmla="*/ 1129139 h 1129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6171" h="1129139">
                <a:moveTo>
                  <a:pt x="0" y="69596"/>
                </a:moveTo>
                <a:cubicBezTo>
                  <a:pt x="353181" y="3072"/>
                  <a:pt x="706362" y="-63451"/>
                  <a:pt x="1074057" y="113139"/>
                </a:cubicBezTo>
                <a:cubicBezTo>
                  <a:pt x="1441752" y="289729"/>
                  <a:pt x="1823961" y="709434"/>
                  <a:pt x="2206171" y="1129139"/>
                </a:cubicBezTo>
              </a:path>
            </a:pathLst>
          </a:custGeom>
          <a:noFill/>
          <a:ln w="76200" cap="flat" cmpd="sng" algn="ctr">
            <a:solidFill>
              <a:srgbClr val="7030A0"/>
            </a:solidFill>
            <a:prstDash val="solid"/>
            <a:headEnd type="arrow" w="med" len="med"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4458789" y="2419531"/>
            <a:ext cx="1480457" cy="1785258"/>
          </a:xfrm>
          <a:custGeom>
            <a:avLst/>
            <a:gdLst>
              <a:gd name="connsiteX0" fmla="*/ 0 w 1480457"/>
              <a:gd name="connsiteY0" fmla="*/ 1785258 h 1785258"/>
              <a:gd name="connsiteX1" fmla="*/ 1480457 w 1480457"/>
              <a:gd name="connsiteY1" fmla="*/ 0 h 178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0457" h="1785258">
                <a:moveTo>
                  <a:pt x="0" y="1785258"/>
                </a:moveTo>
                <a:lnTo>
                  <a:pt x="1480457" y="0"/>
                </a:lnTo>
              </a:path>
            </a:pathLst>
          </a:custGeom>
          <a:noFill/>
          <a:ln w="76200" cap="flat" cmpd="sng" algn="ctr">
            <a:solidFill>
              <a:srgbClr val="7030A0"/>
            </a:solidFill>
            <a:prstDash val="solid"/>
            <a:headEnd type="arrow" w="med" len="med"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65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stCxn id="10" idx="0"/>
            <a:endCxn id="26" idx="3"/>
          </p:cNvCxnSpPr>
          <p:nvPr/>
        </p:nvCxnSpPr>
        <p:spPr>
          <a:xfrm flipH="1" flipV="1">
            <a:off x="6443512" y="2353632"/>
            <a:ext cx="2151848" cy="4876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" name="Straight Connector 3"/>
          <p:cNvCxnSpPr>
            <a:stCxn id="26" idx="1"/>
            <a:endCxn id="9" idx="0"/>
          </p:cNvCxnSpPr>
          <p:nvPr/>
        </p:nvCxnSpPr>
        <p:spPr>
          <a:xfrm flipH="1">
            <a:off x="3337560" y="2353632"/>
            <a:ext cx="2130592" cy="48434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" name="Oval 4"/>
          <p:cNvSpPr/>
          <p:nvPr/>
        </p:nvSpPr>
        <p:spPr>
          <a:xfrm>
            <a:off x="9574792" y="3101818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>
            <a:stCxn id="10" idx="3"/>
            <a:endCxn id="5" idx="2"/>
          </p:cNvCxnSpPr>
          <p:nvPr/>
        </p:nvCxnSpPr>
        <p:spPr>
          <a:xfrm flipV="1">
            <a:off x="9083040" y="3325656"/>
            <a:ext cx="491752" cy="3336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" name="Oval 6"/>
          <p:cNvSpPr/>
          <p:nvPr/>
        </p:nvSpPr>
        <p:spPr>
          <a:xfrm>
            <a:off x="1910453" y="3101817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>
            <a:stCxn id="7" idx="6"/>
            <a:endCxn id="9" idx="1"/>
          </p:cNvCxnSpPr>
          <p:nvPr/>
        </p:nvCxnSpPr>
        <p:spPr>
          <a:xfrm>
            <a:off x="2358128" y="3325655"/>
            <a:ext cx="491752" cy="1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" name="TextBox 13"/>
          <p:cNvSpPr txBox="1"/>
          <p:nvPr/>
        </p:nvSpPr>
        <p:spPr>
          <a:xfrm>
            <a:off x="1905690" y="3064045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70720" y="3056752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Z</a:t>
            </a:r>
          </a:p>
        </p:txBody>
      </p:sp>
      <p:cxnSp>
        <p:nvCxnSpPr>
          <p:cNvPr id="18" name="Straight Connector 17"/>
          <p:cNvCxnSpPr>
            <a:stCxn id="16" idx="1"/>
            <a:endCxn id="9" idx="2"/>
          </p:cNvCxnSpPr>
          <p:nvPr/>
        </p:nvCxnSpPr>
        <p:spPr>
          <a:xfrm flipH="1" flipV="1">
            <a:off x="3337560" y="3813336"/>
            <a:ext cx="632712" cy="51644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Straight Connector 18"/>
          <p:cNvCxnSpPr>
            <a:stCxn id="10" idx="2"/>
            <a:endCxn id="28" idx="3"/>
          </p:cNvCxnSpPr>
          <p:nvPr/>
        </p:nvCxnSpPr>
        <p:spPr>
          <a:xfrm flipH="1">
            <a:off x="7954713" y="3816672"/>
            <a:ext cx="640647" cy="49949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" name="Straight Connector 19"/>
          <p:cNvCxnSpPr>
            <a:stCxn id="22" idx="1"/>
            <a:endCxn id="27" idx="3"/>
          </p:cNvCxnSpPr>
          <p:nvPr/>
        </p:nvCxnSpPr>
        <p:spPr>
          <a:xfrm flipH="1">
            <a:off x="4945632" y="4312622"/>
            <a:ext cx="515193" cy="354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Straight Connector 22"/>
          <p:cNvCxnSpPr>
            <a:stCxn id="28" idx="1"/>
            <a:endCxn id="22" idx="3"/>
          </p:cNvCxnSpPr>
          <p:nvPr/>
        </p:nvCxnSpPr>
        <p:spPr>
          <a:xfrm flipH="1" flipV="1">
            <a:off x="6436185" y="4312622"/>
            <a:ext cx="543168" cy="354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4" name="Straight Connector 23"/>
          <p:cNvCxnSpPr>
            <a:endCxn id="27" idx="0"/>
          </p:cNvCxnSpPr>
          <p:nvPr/>
        </p:nvCxnSpPr>
        <p:spPr>
          <a:xfrm flipH="1">
            <a:off x="4457952" y="2841312"/>
            <a:ext cx="1256484" cy="98717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5" name="Straight Connector 24"/>
          <p:cNvCxnSpPr>
            <a:endCxn id="28" idx="0"/>
          </p:cNvCxnSpPr>
          <p:nvPr/>
        </p:nvCxnSpPr>
        <p:spPr>
          <a:xfrm>
            <a:off x="6198042" y="2841312"/>
            <a:ext cx="1268991" cy="98717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3" name="Oval 32"/>
          <p:cNvSpPr/>
          <p:nvPr/>
        </p:nvSpPr>
        <p:spPr>
          <a:xfrm>
            <a:off x="5279878" y="2214210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405142" y="2214210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3379815" y="2646462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8352571" y="2635880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3781351" y="4138095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4856029" y="4145374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804640" y="4145374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894588" y="4138095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3283131" y="3746133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336980" y="3792316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283414" y="4139375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60179" y="4145374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49880" y="2837976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107680" y="2841312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460825" y="3831614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9880" y="3029932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07680" y="3029932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60825" y="4020234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956173" y="687909"/>
            <a:ext cx="810222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58585B"/>
                </a:solidFill>
                <a:latin typeface="Arial Narrow"/>
              </a:rPr>
              <a:t>Request: 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ERO: Partial { </a:t>
            </a:r>
            <a:r>
              <a:rPr lang="en-US" sz="2000" b="1" dirty="0" smtClean="0">
                <a:solidFill>
                  <a:srgbClr val="7030A0"/>
                </a:solidFill>
                <a:latin typeface="Arial Narrow"/>
              </a:rPr>
              <a:t>A, P, N, Q, 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Z } </a:t>
            </a:r>
          </a:p>
        </p:txBody>
      </p:sp>
      <p:sp>
        <p:nvSpPr>
          <p:cNvPr id="48" name="Oval 47"/>
          <p:cNvSpPr/>
          <p:nvPr/>
        </p:nvSpPr>
        <p:spPr>
          <a:xfrm>
            <a:off x="6176101" y="2764653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5521110" y="2768022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468152" y="1865952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68152" y="2074859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N</a:t>
            </a:r>
          </a:p>
        </p:txBody>
      </p:sp>
      <p:sp>
        <p:nvSpPr>
          <p:cNvPr id="50" name="Oval 49"/>
          <p:cNvSpPr/>
          <p:nvPr/>
        </p:nvSpPr>
        <p:spPr>
          <a:xfrm>
            <a:off x="7242414" y="3620775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411617" y="3620776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970272" y="3828483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979353" y="3828483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70272" y="4037390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79353" y="4037390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Q</a:t>
            </a:r>
          </a:p>
        </p:txBody>
      </p:sp>
      <p:sp>
        <p:nvSpPr>
          <p:cNvPr id="29" name="Freeform 28"/>
          <p:cNvSpPr/>
          <p:nvPr/>
        </p:nvSpPr>
        <p:spPr>
          <a:xfrm>
            <a:off x="2180046" y="3162735"/>
            <a:ext cx="2206171" cy="1129139"/>
          </a:xfrm>
          <a:custGeom>
            <a:avLst/>
            <a:gdLst>
              <a:gd name="connsiteX0" fmla="*/ 0 w 2206171"/>
              <a:gd name="connsiteY0" fmla="*/ 69596 h 1129139"/>
              <a:gd name="connsiteX1" fmla="*/ 1074057 w 2206171"/>
              <a:gd name="connsiteY1" fmla="*/ 113139 h 1129139"/>
              <a:gd name="connsiteX2" fmla="*/ 2206171 w 2206171"/>
              <a:gd name="connsiteY2" fmla="*/ 1129139 h 1129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6171" h="1129139">
                <a:moveTo>
                  <a:pt x="0" y="69596"/>
                </a:moveTo>
                <a:cubicBezTo>
                  <a:pt x="353181" y="3072"/>
                  <a:pt x="706362" y="-63451"/>
                  <a:pt x="1074057" y="113139"/>
                </a:cubicBezTo>
                <a:cubicBezTo>
                  <a:pt x="1441752" y="289729"/>
                  <a:pt x="1823961" y="709434"/>
                  <a:pt x="2206171" y="1129139"/>
                </a:cubicBezTo>
              </a:path>
            </a:pathLst>
          </a:custGeom>
          <a:noFill/>
          <a:ln w="76200" cap="flat" cmpd="sng" algn="ctr">
            <a:solidFill>
              <a:srgbClr val="7030A0"/>
            </a:solidFill>
            <a:prstDash val="solid"/>
            <a:headEnd type="arrow" w="med" len="med"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4458789" y="2419531"/>
            <a:ext cx="1480457" cy="1785258"/>
          </a:xfrm>
          <a:custGeom>
            <a:avLst/>
            <a:gdLst>
              <a:gd name="connsiteX0" fmla="*/ 0 w 1480457"/>
              <a:gd name="connsiteY0" fmla="*/ 1785258 h 1785258"/>
              <a:gd name="connsiteX1" fmla="*/ 1480457 w 1480457"/>
              <a:gd name="connsiteY1" fmla="*/ 0 h 178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0457" h="1785258">
                <a:moveTo>
                  <a:pt x="0" y="1785258"/>
                </a:moveTo>
                <a:lnTo>
                  <a:pt x="1480457" y="0"/>
                </a:lnTo>
              </a:path>
            </a:pathLst>
          </a:custGeom>
          <a:noFill/>
          <a:ln w="76200" cap="flat" cmpd="sng" algn="ctr">
            <a:solidFill>
              <a:srgbClr val="7030A0"/>
            </a:solidFill>
            <a:prstDash val="solid"/>
            <a:headEnd type="arrow" w="med" len="med"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5982789" y="2419531"/>
            <a:ext cx="1465942" cy="1915886"/>
          </a:xfrm>
          <a:custGeom>
            <a:avLst/>
            <a:gdLst>
              <a:gd name="connsiteX0" fmla="*/ 0 w 1465942"/>
              <a:gd name="connsiteY0" fmla="*/ 0 h 1915886"/>
              <a:gd name="connsiteX1" fmla="*/ 1465942 w 1465942"/>
              <a:gd name="connsiteY1" fmla="*/ 1915886 h 1915886"/>
              <a:gd name="connsiteX2" fmla="*/ 1465942 w 1465942"/>
              <a:gd name="connsiteY2" fmla="*/ 1915886 h 191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5942" h="1915886">
                <a:moveTo>
                  <a:pt x="0" y="0"/>
                </a:moveTo>
                <a:lnTo>
                  <a:pt x="1465942" y="1915886"/>
                </a:lnTo>
                <a:lnTo>
                  <a:pt x="1465942" y="1915886"/>
                </a:lnTo>
              </a:path>
            </a:pathLst>
          </a:custGeom>
          <a:noFill/>
          <a:ln w="76200" cap="flat" cmpd="sng" algn="ctr">
            <a:solidFill>
              <a:srgbClr val="7030A0"/>
            </a:solidFill>
            <a:prstDash val="solid"/>
            <a:headEnd type="arrow" w="med" len="med"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552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stCxn id="10" idx="0"/>
            <a:endCxn id="26" idx="3"/>
          </p:cNvCxnSpPr>
          <p:nvPr/>
        </p:nvCxnSpPr>
        <p:spPr>
          <a:xfrm flipH="1" flipV="1">
            <a:off x="6443512" y="2353632"/>
            <a:ext cx="2151848" cy="4876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" name="Straight Connector 3"/>
          <p:cNvCxnSpPr>
            <a:stCxn id="26" idx="1"/>
            <a:endCxn id="9" idx="0"/>
          </p:cNvCxnSpPr>
          <p:nvPr/>
        </p:nvCxnSpPr>
        <p:spPr>
          <a:xfrm flipH="1">
            <a:off x="3337560" y="2353632"/>
            <a:ext cx="2130592" cy="48434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" name="Oval 4"/>
          <p:cNvSpPr/>
          <p:nvPr/>
        </p:nvSpPr>
        <p:spPr>
          <a:xfrm>
            <a:off x="9574792" y="3101818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>
            <a:stCxn id="10" idx="3"/>
            <a:endCxn id="5" idx="2"/>
          </p:cNvCxnSpPr>
          <p:nvPr/>
        </p:nvCxnSpPr>
        <p:spPr>
          <a:xfrm flipV="1">
            <a:off x="9083040" y="3325656"/>
            <a:ext cx="491752" cy="3336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" name="Oval 6"/>
          <p:cNvSpPr/>
          <p:nvPr/>
        </p:nvSpPr>
        <p:spPr>
          <a:xfrm>
            <a:off x="1910453" y="3101817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>
            <a:stCxn id="7" idx="6"/>
            <a:endCxn id="9" idx="1"/>
          </p:cNvCxnSpPr>
          <p:nvPr/>
        </p:nvCxnSpPr>
        <p:spPr>
          <a:xfrm>
            <a:off x="2358128" y="3325655"/>
            <a:ext cx="491752" cy="1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" name="TextBox 13"/>
          <p:cNvSpPr txBox="1"/>
          <p:nvPr/>
        </p:nvSpPr>
        <p:spPr>
          <a:xfrm>
            <a:off x="1905690" y="3064045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70720" y="3056752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Z</a:t>
            </a:r>
          </a:p>
        </p:txBody>
      </p:sp>
      <p:cxnSp>
        <p:nvCxnSpPr>
          <p:cNvPr id="18" name="Straight Connector 17"/>
          <p:cNvCxnSpPr>
            <a:stCxn id="16" idx="1"/>
            <a:endCxn id="9" idx="2"/>
          </p:cNvCxnSpPr>
          <p:nvPr/>
        </p:nvCxnSpPr>
        <p:spPr>
          <a:xfrm flipH="1" flipV="1">
            <a:off x="3337560" y="3813336"/>
            <a:ext cx="632712" cy="51644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Straight Connector 18"/>
          <p:cNvCxnSpPr>
            <a:stCxn id="10" idx="2"/>
            <a:endCxn id="28" idx="3"/>
          </p:cNvCxnSpPr>
          <p:nvPr/>
        </p:nvCxnSpPr>
        <p:spPr>
          <a:xfrm flipH="1">
            <a:off x="7954713" y="3816672"/>
            <a:ext cx="640647" cy="49949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" name="Straight Connector 19"/>
          <p:cNvCxnSpPr>
            <a:stCxn id="22" idx="1"/>
            <a:endCxn id="27" idx="3"/>
          </p:cNvCxnSpPr>
          <p:nvPr/>
        </p:nvCxnSpPr>
        <p:spPr>
          <a:xfrm flipH="1">
            <a:off x="4945632" y="4312622"/>
            <a:ext cx="515193" cy="354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Straight Connector 22"/>
          <p:cNvCxnSpPr>
            <a:stCxn id="28" idx="1"/>
            <a:endCxn id="22" idx="3"/>
          </p:cNvCxnSpPr>
          <p:nvPr/>
        </p:nvCxnSpPr>
        <p:spPr>
          <a:xfrm flipH="1" flipV="1">
            <a:off x="6436185" y="4312622"/>
            <a:ext cx="543168" cy="354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4" name="Straight Connector 23"/>
          <p:cNvCxnSpPr>
            <a:endCxn id="27" idx="0"/>
          </p:cNvCxnSpPr>
          <p:nvPr/>
        </p:nvCxnSpPr>
        <p:spPr>
          <a:xfrm flipH="1">
            <a:off x="4457952" y="2841312"/>
            <a:ext cx="1256484" cy="98717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5" name="Straight Connector 24"/>
          <p:cNvCxnSpPr>
            <a:endCxn id="28" idx="0"/>
          </p:cNvCxnSpPr>
          <p:nvPr/>
        </p:nvCxnSpPr>
        <p:spPr>
          <a:xfrm>
            <a:off x="6198042" y="2841312"/>
            <a:ext cx="1268991" cy="98717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3" name="Oval 32"/>
          <p:cNvSpPr/>
          <p:nvPr/>
        </p:nvSpPr>
        <p:spPr>
          <a:xfrm>
            <a:off x="5279878" y="2214210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405142" y="2214210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3379815" y="2646462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8352571" y="2635880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3781351" y="4138095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4856029" y="4145374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804640" y="4145374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894588" y="4138095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3283131" y="3746133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336980" y="3792316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283414" y="4139375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60179" y="4145374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49880" y="2837976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107680" y="2841312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460825" y="3831614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9880" y="3029932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07680" y="3029932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60825" y="4020234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956173" y="687909"/>
            <a:ext cx="810222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58585B"/>
                </a:solidFill>
                <a:latin typeface="Arial Narrow"/>
              </a:rPr>
              <a:t>Request: 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ERO: Partial { </a:t>
            </a:r>
            <a:r>
              <a:rPr lang="en-US" sz="2000" b="1" dirty="0" smtClean="0">
                <a:solidFill>
                  <a:srgbClr val="7030A0"/>
                </a:solidFill>
                <a:latin typeface="Arial Narrow"/>
              </a:rPr>
              <a:t>A, P, N, Q, Z</a:t>
            </a: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 } </a:t>
            </a:r>
          </a:p>
        </p:txBody>
      </p:sp>
      <p:sp>
        <p:nvSpPr>
          <p:cNvPr id="48" name="Oval 47"/>
          <p:cNvSpPr/>
          <p:nvPr/>
        </p:nvSpPr>
        <p:spPr>
          <a:xfrm>
            <a:off x="6176101" y="2764653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5521110" y="2768022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468152" y="1865952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68152" y="2074859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N</a:t>
            </a:r>
          </a:p>
        </p:txBody>
      </p:sp>
      <p:sp>
        <p:nvSpPr>
          <p:cNvPr id="50" name="Oval 49"/>
          <p:cNvSpPr/>
          <p:nvPr/>
        </p:nvSpPr>
        <p:spPr>
          <a:xfrm>
            <a:off x="7242414" y="3620775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411617" y="3620776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970272" y="3828483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979353" y="3828483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70272" y="4037390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79353" y="4037390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Q</a:t>
            </a:r>
          </a:p>
        </p:txBody>
      </p:sp>
      <p:sp>
        <p:nvSpPr>
          <p:cNvPr id="29" name="Freeform 28"/>
          <p:cNvSpPr/>
          <p:nvPr/>
        </p:nvSpPr>
        <p:spPr>
          <a:xfrm>
            <a:off x="2180046" y="3162735"/>
            <a:ext cx="2206171" cy="1129139"/>
          </a:xfrm>
          <a:custGeom>
            <a:avLst/>
            <a:gdLst>
              <a:gd name="connsiteX0" fmla="*/ 0 w 2206171"/>
              <a:gd name="connsiteY0" fmla="*/ 69596 h 1129139"/>
              <a:gd name="connsiteX1" fmla="*/ 1074057 w 2206171"/>
              <a:gd name="connsiteY1" fmla="*/ 113139 h 1129139"/>
              <a:gd name="connsiteX2" fmla="*/ 2206171 w 2206171"/>
              <a:gd name="connsiteY2" fmla="*/ 1129139 h 1129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6171" h="1129139">
                <a:moveTo>
                  <a:pt x="0" y="69596"/>
                </a:moveTo>
                <a:cubicBezTo>
                  <a:pt x="353181" y="3072"/>
                  <a:pt x="706362" y="-63451"/>
                  <a:pt x="1074057" y="113139"/>
                </a:cubicBezTo>
                <a:cubicBezTo>
                  <a:pt x="1441752" y="289729"/>
                  <a:pt x="1823961" y="709434"/>
                  <a:pt x="2206171" y="1129139"/>
                </a:cubicBezTo>
              </a:path>
            </a:pathLst>
          </a:custGeom>
          <a:noFill/>
          <a:ln w="76200" cap="flat" cmpd="sng" algn="ctr">
            <a:solidFill>
              <a:srgbClr val="7030A0"/>
            </a:solidFill>
            <a:prstDash val="solid"/>
            <a:headEnd type="arrow" w="med" len="med"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7521303" y="3252751"/>
            <a:ext cx="2322286" cy="1082666"/>
          </a:xfrm>
          <a:custGeom>
            <a:avLst/>
            <a:gdLst>
              <a:gd name="connsiteX0" fmla="*/ 0 w 2322286"/>
              <a:gd name="connsiteY0" fmla="*/ 1082666 h 1082666"/>
              <a:gd name="connsiteX1" fmla="*/ 1088571 w 2322286"/>
              <a:gd name="connsiteY1" fmla="*/ 139238 h 1082666"/>
              <a:gd name="connsiteX2" fmla="*/ 2322286 w 2322286"/>
              <a:gd name="connsiteY2" fmla="*/ 23123 h 1082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2286" h="1082666">
                <a:moveTo>
                  <a:pt x="0" y="1082666"/>
                </a:moveTo>
                <a:cubicBezTo>
                  <a:pt x="350761" y="699247"/>
                  <a:pt x="701523" y="315828"/>
                  <a:pt x="1088571" y="139238"/>
                </a:cubicBezTo>
                <a:cubicBezTo>
                  <a:pt x="1475619" y="-37352"/>
                  <a:pt x="1898952" y="-7115"/>
                  <a:pt x="2322286" y="23123"/>
                </a:cubicBezTo>
              </a:path>
            </a:pathLst>
          </a:custGeom>
          <a:noFill/>
          <a:ln w="76200" cap="flat" cmpd="sng" algn="ctr">
            <a:solidFill>
              <a:srgbClr val="7030A0"/>
            </a:solidFill>
            <a:prstDash val="solid"/>
            <a:headEnd type="arrow" w="med" len="med"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4458789" y="2419531"/>
            <a:ext cx="1480457" cy="1785258"/>
          </a:xfrm>
          <a:custGeom>
            <a:avLst/>
            <a:gdLst>
              <a:gd name="connsiteX0" fmla="*/ 0 w 1480457"/>
              <a:gd name="connsiteY0" fmla="*/ 1785258 h 1785258"/>
              <a:gd name="connsiteX1" fmla="*/ 1480457 w 1480457"/>
              <a:gd name="connsiteY1" fmla="*/ 0 h 178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0457" h="1785258">
                <a:moveTo>
                  <a:pt x="0" y="1785258"/>
                </a:moveTo>
                <a:lnTo>
                  <a:pt x="1480457" y="0"/>
                </a:lnTo>
              </a:path>
            </a:pathLst>
          </a:custGeom>
          <a:noFill/>
          <a:ln w="76200" cap="flat" cmpd="sng" algn="ctr">
            <a:solidFill>
              <a:srgbClr val="7030A0"/>
            </a:solidFill>
            <a:prstDash val="solid"/>
            <a:headEnd type="arrow" w="med" len="med"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5982789" y="2419531"/>
            <a:ext cx="1465942" cy="1915886"/>
          </a:xfrm>
          <a:custGeom>
            <a:avLst/>
            <a:gdLst>
              <a:gd name="connsiteX0" fmla="*/ 0 w 1465942"/>
              <a:gd name="connsiteY0" fmla="*/ 0 h 1915886"/>
              <a:gd name="connsiteX1" fmla="*/ 1465942 w 1465942"/>
              <a:gd name="connsiteY1" fmla="*/ 1915886 h 1915886"/>
              <a:gd name="connsiteX2" fmla="*/ 1465942 w 1465942"/>
              <a:gd name="connsiteY2" fmla="*/ 1915886 h 191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5942" h="1915886">
                <a:moveTo>
                  <a:pt x="0" y="0"/>
                </a:moveTo>
                <a:lnTo>
                  <a:pt x="1465942" y="1915886"/>
                </a:lnTo>
                <a:lnTo>
                  <a:pt x="1465942" y="1915886"/>
                </a:lnTo>
              </a:path>
            </a:pathLst>
          </a:custGeom>
          <a:noFill/>
          <a:ln w="76200" cap="flat" cmpd="sng" algn="ctr">
            <a:solidFill>
              <a:srgbClr val="7030A0"/>
            </a:solidFill>
            <a:prstDash val="solid"/>
            <a:headEnd type="arrow" w="med" len="med"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07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30" grpId="0" animBg="1"/>
      <p:bldP spid="3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 flipH="1">
            <a:off x="4457952" y="3233197"/>
            <a:ext cx="1256484" cy="98717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" name="Straight Connector 2"/>
          <p:cNvCxnSpPr>
            <a:stCxn id="10" idx="0"/>
            <a:endCxn id="26" idx="3"/>
          </p:cNvCxnSpPr>
          <p:nvPr/>
        </p:nvCxnSpPr>
        <p:spPr>
          <a:xfrm flipH="1" flipV="1">
            <a:off x="6443512" y="2745517"/>
            <a:ext cx="2151848" cy="4876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" name="Straight Connector 3"/>
          <p:cNvCxnSpPr>
            <a:stCxn id="26" idx="1"/>
            <a:endCxn id="9" idx="0"/>
          </p:cNvCxnSpPr>
          <p:nvPr/>
        </p:nvCxnSpPr>
        <p:spPr>
          <a:xfrm flipH="1">
            <a:off x="3337560" y="2745517"/>
            <a:ext cx="2130592" cy="48434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" name="Oval 4"/>
          <p:cNvSpPr/>
          <p:nvPr/>
        </p:nvSpPr>
        <p:spPr>
          <a:xfrm>
            <a:off x="9574792" y="3493703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>
            <a:stCxn id="10" idx="3"/>
            <a:endCxn id="5" idx="2"/>
          </p:cNvCxnSpPr>
          <p:nvPr/>
        </p:nvCxnSpPr>
        <p:spPr>
          <a:xfrm flipV="1">
            <a:off x="9083040" y="3717541"/>
            <a:ext cx="491752" cy="3336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" name="Oval 6"/>
          <p:cNvSpPr/>
          <p:nvPr/>
        </p:nvSpPr>
        <p:spPr>
          <a:xfrm>
            <a:off x="1910453" y="3493702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>
            <a:stCxn id="7" idx="6"/>
            <a:endCxn id="9" idx="1"/>
          </p:cNvCxnSpPr>
          <p:nvPr/>
        </p:nvCxnSpPr>
        <p:spPr>
          <a:xfrm>
            <a:off x="2358128" y="3717540"/>
            <a:ext cx="491752" cy="1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" name="TextBox 13"/>
          <p:cNvSpPr txBox="1"/>
          <p:nvPr/>
        </p:nvSpPr>
        <p:spPr>
          <a:xfrm>
            <a:off x="1905690" y="3455930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70720" y="3448637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Z</a:t>
            </a:r>
          </a:p>
        </p:txBody>
      </p:sp>
      <p:cxnSp>
        <p:nvCxnSpPr>
          <p:cNvPr id="18" name="Straight Connector 17"/>
          <p:cNvCxnSpPr>
            <a:stCxn id="16" idx="1"/>
            <a:endCxn id="9" idx="2"/>
          </p:cNvCxnSpPr>
          <p:nvPr/>
        </p:nvCxnSpPr>
        <p:spPr>
          <a:xfrm flipH="1" flipV="1">
            <a:off x="3337560" y="4205221"/>
            <a:ext cx="632712" cy="51644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Straight Connector 18"/>
          <p:cNvCxnSpPr>
            <a:stCxn id="10" idx="2"/>
            <a:endCxn id="28" idx="3"/>
          </p:cNvCxnSpPr>
          <p:nvPr/>
        </p:nvCxnSpPr>
        <p:spPr>
          <a:xfrm flipH="1">
            <a:off x="7954713" y="4208557"/>
            <a:ext cx="640647" cy="49949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" name="Straight Connector 19"/>
          <p:cNvCxnSpPr>
            <a:stCxn id="22" idx="1"/>
            <a:endCxn id="27" idx="3"/>
          </p:cNvCxnSpPr>
          <p:nvPr/>
        </p:nvCxnSpPr>
        <p:spPr>
          <a:xfrm flipH="1">
            <a:off x="4945632" y="4704507"/>
            <a:ext cx="515193" cy="354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Straight Connector 22"/>
          <p:cNvCxnSpPr>
            <a:stCxn id="28" idx="1"/>
            <a:endCxn id="22" idx="3"/>
          </p:cNvCxnSpPr>
          <p:nvPr/>
        </p:nvCxnSpPr>
        <p:spPr>
          <a:xfrm flipH="1" flipV="1">
            <a:off x="6436185" y="4704507"/>
            <a:ext cx="543168" cy="354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5" name="Straight Connector 24"/>
          <p:cNvCxnSpPr>
            <a:endCxn id="28" idx="0"/>
          </p:cNvCxnSpPr>
          <p:nvPr/>
        </p:nvCxnSpPr>
        <p:spPr>
          <a:xfrm>
            <a:off x="6198042" y="3233197"/>
            <a:ext cx="1268991" cy="98717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3" name="Oval 32"/>
          <p:cNvSpPr/>
          <p:nvPr/>
        </p:nvSpPr>
        <p:spPr>
          <a:xfrm>
            <a:off x="5279878" y="2606095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405142" y="2606095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3379815" y="3038347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8352571" y="3027765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3781351" y="4529980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4856029" y="4537259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804640" y="4537259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894588" y="4529980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3283131" y="4138018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336980" y="4184201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283414" y="4531260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60179" y="4537259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49880" y="3229861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107680" y="3233197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460825" y="4223499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9880" y="3421817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07680" y="3421817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60825" y="4412119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R</a:t>
            </a:r>
          </a:p>
        </p:txBody>
      </p:sp>
      <p:sp>
        <p:nvSpPr>
          <p:cNvPr id="48" name="Oval 47"/>
          <p:cNvSpPr/>
          <p:nvPr/>
        </p:nvSpPr>
        <p:spPr>
          <a:xfrm>
            <a:off x="6176101" y="3156538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5521110" y="3159907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468152" y="2257837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68152" y="2466744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N</a:t>
            </a:r>
          </a:p>
        </p:txBody>
      </p:sp>
      <p:sp>
        <p:nvSpPr>
          <p:cNvPr id="50" name="Oval 49"/>
          <p:cNvSpPr/>
          <p:nvPr/>
        </p:nvSpPr>
        <p:spPr>
          <a:xfrm>
            <a:off x="7242414" y="4012660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411617" y="4012661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970272" y="4220368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979353" y="4220368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70272" y="4429275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79353" y="4429275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Q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956173" y="398349"/>
            <a:ext cx="8208907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58585B"/>
                </a:solidFill>
                <a:latin typeface="Arial Narrow"/>
              </a:rPr>
              <a:t>Request: 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ERO: </a:t>
            </a:r>
            <a:r>
              <a:rPr lang="en-US" sz="2000" dirty="0" smtClean="0">
                <a:solidFill>
                  <a:srgbClr val="FF0000"/>
                </a:solidFill>
                <a:latin typeface="Arial Narrow"/>
              </a:rPr>
              <a:t>Blacklist { N</a:t>
            </a:r>
            <a:r>
              <a:rPr lang="en-US" sz="2000" baseline="-25000" dirty="0" smtClean="0">
                <a:solidFill>
                  <a:srgbClr val="FF0000"/>
                </a:solidFill>
                <a:latin typeface="Arial Narrow"/>
              </a:rPr>
              <a:t>M</a:t>
            </a:r>
            <a:r>
              <a:rPr lang="en-US" sz="2000" dirty="0" smtClean="0">
                <a:solidFill>
                  <a:srgbClr val="FF0000"/>
                </a:solidFill>
                <a:latin typeface="Arial Narrow"/>
              </a:rPr>
              <a:t>, N</a:t>
            </a:r>
            <a:r>
              <a:rPr lang="en-US" sz="2000" baseline="-25000" dirty="0" smtClean="0">
                <a:solidFill>
                  <a:srgbClr val="FF0000"/>
                </a:solidFill>
                <a:latin typeface="Arial Narrow"/>
              </a:rPr>
              <a:t>P</a:t>
            </a:r>
            <a:r>
              <a:rPr lang="en-US" sz="2000" dirty="0" smtClean="0">
                <a:solidFill>
                  <a:srgbClr val="FF0000"/>
                </a:solidFill>
                <a:latin typeface="Arial Narrow"/>
              </a:rPr>
              <a:t>, Q</a:t>
            </a:r>
            <a:r>
              <a:rPr lang="en-US" sz="2000" baseline="-25000" dirty="0" smtClean="0">
                <a:solidFill>
                  <a:srgbClr val="FF0000"/>
                </a:solidFill>
                <a:latin typeface="Arial Narrow"/>
              </a:rPr>
              <a:t>O</a:t>
            </a:r>
            <a:r>
              <a:rPr lang="en-US" sz="2000" dirty="0">
                <a:solidFill>
                  <a:srgbClr val="FF0000"/>
                </a:solidFill>
                <a:latin typeface="Arial Narrow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rial Narrow"/>
              </a:rPr>
              <a:t>}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7030A0"/>
              </a:solidFill>
              <a:latin typeface="Arial Narrow"/>
            </a:endParaRPr>
          </a:p>
          <a:p>
            <a:pPr defTabSz="457200"/>
            <a:r>
              <a:rPr lang="en-US" sz="2000" dirty="0" smtClean="0">
                <a:solidFill>
                  <a:srgbClr val="7030A0"/>
                </a:solidFill>
                <a:latin typeface="Arial Narrow"/>
              </a:rPr>
              <a:t> </a:t>
            </a:r>
            <a:r>
              <a:rPr lang="en-US" sz="2000" b="1" dirty="0" smtClean="0">
                <a:solidFill>
                  <a:srgbClr val="58585B"/>
                </a:solidFill>
                <a:latin typeface="Arial Narrow"/>
              </a:rPr>
              <a:t>Reservation: </a:t>
            </a:r>
          </a:p>
          <a:p>
            <a:pPr defTabSz="457200"/>
            <a:endParaRPr lang="en-US" sz="2000" b="1" dirty="0" smtClean="0">
              <a:solidFill>
                <a:srgbClr val="58585B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75459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 flipH="1">
            <a:off x="4457952" y="3233197"/>
            <a:ext cx="1256484" cy="987171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" name="Straight Connector 2"/>
          <p:cNvCxnSpPr>
            <a:stCxn id="10" idx="0"/>
            <a:endCxn id="26" idx="3"/>
          </p:cNvCxnSpPr>
          <p:nvPr/>
        </p:nvCxnSpPr>
        <p:spPr>
          <a:xfrm flipH="1" flipV="1">
            <a:off x="6443512" y="2745517"/>
            <a:ext cx="2151848" cy="4876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" name="Straight Connector 3"/>
          <p:cNvCxnSpPr>
            <a:stCxn id="26" idx="1"/>
            <a:endCxn id="9" idx="0"/>
          </p:cNvCxnSpPr>
          <p:nvPr/>
        </p:nvCxnSpPr>
        <p:spPr>
          <a:xfrm flipH="1">
            <a:off x="3337560" y="2745517"/>
            <a:ext cx="2130592" cy="484344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" name="Oval 4"/>
          <p:cNvSpPr/>
          <p:nvPr/>
        </p:nvSpPr>
        <p:spPr>
          <a:xfrm>
            <a:off x="9574792" y="3493703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>
            <a:stCxn id="10" idx="3"/>
            <a:endCxn id="5" idx="2"/>
          </p:cNvCxnSpPr>
          <p:nvPr/>
        </p:nvCxnSpPr>
        <p:spPr>
          <a:xfrm flipV="1">
            <a:off x="9083040" y="3717541"/>
            <a:ext cx="491752" cy="3336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" name="Oval 6"/>
          <p:cNvSpPr/>
          <p:nvPr/>
        </p:nvSpPr>
        <p:spPr>
          <a:xfrm>
            <a:off x="1910453" y="3493702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>
            <a:stCxn id="7" idx="6"/>
            <a:endCxn id="9" idx="1"/>
          </p:cNvCxnSpPr>
          <p:nvPr/>
        </p:nvCxnSpPr>
        <p:spPr>
          <a:xfrm>
            <a:off x="2358128" y="3717540"/>
            <a:ext cx="491752" cy="1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" name="TextBox 13"/>
          <p:cNvSpPr txBox="1"/>
          <p:nvPr/>
        </p:nvSpPr>
        <p:spPr>
          <a:xfrm>
            <a:off x="1905690" y="3455930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70720" y="3448637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Z</a:t>
            </a:r>
          </a:p>
        </p:txBody>
      </p:sp>
      <p:cxnSp>
        <p:nvCxnSpPr>
          <p:cNvPr id="18" name="Straight Connector 17"/>
          <p:cNvCxnSpPr>
            <a:stCxn id="16" idx="1"/>
            <a:endCxn id="9" idx="2"/>
          </p:cNvCxnSpPr>
          <p:nvPr/>
        </p:nvCxnSpPr>
        <p:spPr>
          <a:xfrm flipH="1" flipV="1">
            <a:off x="3337560" y="4205221"/>
            <a:ext cx="632712" cy="51644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Straight Connector 18"/>
          <p:cNvCxnSpPr>
            <a:stCxn id="10" idx="2"/>
            <a:endCxn id="28" idx="3"/>
          </p:cNvCxnSpPr>
          <p:nvPr/>
        </p:nvCxnSpPr>
        <p:spPr>
          <a:xfrm flipH="1">
            <a:off x="7954713" y="4208557"/>
            <a:ext cx="640647" cy="499491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" name="Straight Connector 19"/>
          <p:cNvCxnSpPr>
            <a:stCxn id="22" idx="1"/>
            <a:endCxn id="27" idx="3"/>
          </p:cNvCxnSpPr>
          <p:nvPr/>
        </p:nvCxnSpPr>
        <p:spPr>
          <a:xfrm flipH="1">
            <a:off x="4945632" y="4704507"/>
            <a:ext cx="515193" cy="354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Straight Connector 22"/>
          <p:cNvCxnSpPr>
            <a:stCxn id="28" idx="1"/>
            <a:endCxn id="22" idx="3"/>
          </p:cNvCxnSpPr>
          <p:nvPr/>
        </p:nvCxnSpPr>
        <p:spPr>
          <a:xfrm flipH="1" flipV="1">
            <a:off x="6436185" y="4704507"/>
            <a:ext cx="543168" cy="354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5" name="Straight Connector 24"/>
          <p:cNvCxnSpPr>
            <a:endCxn id="28" idx="0"/>
          </p:cNvCxnSpPr>
          <p:nvPr/>
        </p:nvCxnSpPr>
        <p:spPr>
          <a:xfrm>
            <a:off x="6198042" y="3233197"/>
            <a:ext cx="1268991" cy="98717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3" name="Oval 32"/>
          <p:cNvSpPr/>
          <p:nvPr/>
        </p:nvSpPr>
        <p:spPr>
          <a:xfrm>
            <a:off x="5279878" y="2606095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405142" y="2606095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3379815" y="3038347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8352571" y="3027765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3781351" y="4529980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4856029" y="4537259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804640" y="4537259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894588" y="4529980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3283131" y="4138018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336980" y="4184201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283414" y="4531260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60179" y="4537259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49880" y="3229861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107680" y="3233197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460825" y="4223499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9880" y="3421817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07680" y="3421817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60825" y="4412119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R</a:t>
            </a:r>
          </a:p>
        </p:txBody>
      </p:sp>
      <p:sp>
        <p:nvSpPr>
          <p:cNvPr id="48" name="Oval 47"/>
          <p:cNvSpPr/>
          <p:nvPr/>
        </p:nvSpPr>
        <p:spPr>
          <a:xfrm>
            <a:off x="6176101" y="3156538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5521110" y="3159907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468152" y="2257837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68152" y="2466744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N</a:t>
            </a:r>
          </a:p>
        </p:txBody>
      </p:sp>
      <p:sp>
        <p:nvSpPr>
          <p:cNvPr id="50" name="Oval 49"/>
          <p:cNvSpPr/>
          <p:nvPr/>
        </p:nvSpPr>
        <p:spPr>
          <a:xfrm>
            <a:off x="7242414" y="4012660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411617" y="4012661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970272" y="4220368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979353" y="4220368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70272" y="4429275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79353" y="4429275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Q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956173" y="398349"/>
            <a:ext cx="8208907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58585B"/>
                </a:solidFill>
                <a:latin typeface="Arial Narrow"/>
              </a:rPr>
              <a:t>Request: 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ERO: </a:t>
            </a:r>
            <a:r>
              <a:rPr lang="en-US" sz="2000" dirty="0" smtClean="0">
                <a:solidFill>
                  <a:srgbClr val="FF0000"/>
                </a:solidFill>
                <a:latin typeface="Arial Narrow"/>
              </a:rPr>
              <a:t>Blacklist { N</a:t>
            </a:r>
            <a:r>
              <a:rPr lang="en-US" sz="2000" baseline="-25000" dirty="0" smtClean="0">
                <a:solidFill>
                  <a:srgbClr val="FF0000"/>
                </a:solidFill>
                <a:latin typeface="Arial Narrow"/>
              </a:rPr>
              <a:t>M</a:t>
            </a:r>
            <a:r>
              <a:rPr lang="en-US" sz="2000" dirty="0" smtClean="0">
                <a:solidFill>
                  <a:srgbClr val="FF0000"/>
                </a:solidFill>
                <a:latin typeface="Arial Narrow"/>
              </a:rPr>
              <a:t>, N</a:t>
            </a:r>
            <a:r>
              <a:rPr lang="en-US" sz="2000" baseline="-25000" dirty="0" smtClean="0">
                <a:solidFill>
                  <a:srgbClr val="FF0000"/>
                </a:solidFill>
                <a:latin typeface="Arial Narrow"/>
              </a:rPr>
              <a:t>P</a:t>
            </a:r>
            <a:r>
              <a:rPr lang="en-US" sz="2000" dirty="0" smtClean="0">
                <a:solidFill>
                  <a:srgbClr val="FF0000"/>
                </a:solidFill>
                <a:latin typeface="Arial Narrow"/>
              </a:rPr>
              <a:t>, Q</a:t>
            </a:r>
            <a:r>
              <a:rPr lang="en-US" sz="2000" baseline="-25000" dirty="0" smtClean="0">
                <a:solidFill>
                  <a:srgbClr val="FF0000"/>
                </a:solidFill>
                <a:latin typeface="Arial Narrow"/>
              </a:rPr>
              <a:t>O</a:t>
            </a:r>
            <a:r>
              <a:rPr lang="en-US" sz="2000" dirty="0">
                <a:solidFill>
                  <a:srgbClr val="FF0000"/>
                </a:solidFill>
                <a:latin typeface="Arial Narrow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rial Narrow"/>
              </a:rPr>
              <a:t>}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7030A0"/>
              </a:solidFill>
              <a:latin typeface="Arial Narrow"/>
            </a:endParaRPr>
          </a:p>
          <a:p>
            <a:pPr defTabSz="457200"/>
            <a:r>
              <a:rPr lang="en-US" sz="2000" dirty="0" smtClean="0">
                <a:solidFill>
                  <a:srgbClr val="7030A0"/>
                </a:solidFill>
                <a:latin typeface="Arial Narrow"/>
              </a:rPr>
              <a:t> </a:t>
            </a:r>
            <a:r>
              <a:rPr lang="en-US" sz="2000" b="1" dirty="0" smtClean="0">
                <a:solidFill>
                  <a:srgbClr val="58585B"/>
                </a:solidFill>
                <a:latin typeface="Arial Narrow"/>
              </a:rPr>
              <a:t>Reservation: </a:t>
            </a:r>
          </a:p>
          <a:p>
            <a:pPr defTabSz="457200"/>
            <a:endParaRPr lang="en-US" sz="2000" b="1" dirty="0" smtClean="0">
              <a:solidFill>
                <a:srgbClr val="58585B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96692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stCxn id="10" idx="0"/>
            <a:endCxn id="26" idx="3"/>
          </p:cNvCxnSpPr>
          <p:nvPr/>
        </p:nvCxnSpPr>
        <p:spPr>
          <a:xfrm flipH="1" flipV="1">
            <a:off x="6443512" y="2745517"/>
            <a:ext cx="2151848" cy="4876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" name="Oval 4"/>
          <p:cNvSpPr/>
          <p:nvPr/>
        </p:nvSpPr>
        <p:spPr>
          <a:xfrm>
            <a:off x="9574792" y="3493703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>
            <a:stCxn id="10" idx="3"/>
            <a:endCxn id="5" idx="2"/>
          </p:cNvCxnSpPr>
          <p:nvPr/>
        </p:nvCxnSpPr>
        <p:spPr>
          <a:xfrm flipV="1">
            <a:off x="9083040" y="3717541"/>
            <a:ext cx="491752" cy="3336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" name="Oval 6"/>
          <p:cNvSpPr/>
          <p:nvPr/>
        </p:nvSpPr>
        <p:spPr>
          <a:xfrm>
            <a:off x="1910453" y="3493702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>
            <a:stCxn id="7" idx="6"/>
            <a:endCxn id="9" idx="1"/>
          </p:cNvCxnSpPr>
          <p:nvPr/>
        </p:nvCxnSpPr>
        <p:spPr>
          <a:xfrm>
            <a:off x="2358128" y="3717540"/>
            <a:ext cx="491752" cy="1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" name="TextBox 13"/>
          <p:cNvSpPr txBox="1"/>
          <p:nvPr/>
        </p:nvSpPr>
        <p:spPr>
          <a:xfrm>
            <a:off x="1905690" y="3455930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70720" y="3448637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Z</a:t>
            </a:r>
          </a:p>
        </p:txBody>
      </p:sp>
      <p:cxnSp>
        <p:nvCxnSpPr>
          <p:cNvPr id="18" name="Straight Connector 17"/>
          <p:cNvCxnSpPr>
            <a:stCxn id="16" idx="1"/>
            <a:endCxn id="9" idx="2"/>
          </p:cNvCxnSpPr>
          <p:nvPr/>
        </p:nvCxnSpPr>
        <p:spPr>
          <a:xfrm flipH="1" flipV="1">
            <a:off x="3337560" y="4205221"/>
            <a:ext cx="632712" cy="51644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" name="Straight Connector 19"/>
          <p:cNvCxnSpPr>
            <a:stCxn id="22" idx="1"/>
            <a:endCxn id="27" idx="3"/>
          </p:cNvCxnSpPr>
          <p:nvPr/>
        </p:nvCxnSpPr>
        <p:spPr>
          <a:xfrm flipH="1">
            <a:off x="4945632" y="4704507"/>
            <a:ext cx="515193" cy="354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Straight Connector 22"/>
          <p:cNvCxnSpPr>
            <a:stCxn id="28" idx="1"/>
            <a:endCxn id="22" idx="3"/>
          </p:cNvCxnSpPr>
          <p:nvPr/>
        </p:nvCxnSpPr>
        <p:spPr>
          <a:xfrm flipH="1" flipV="1">
            <a:off x="6436185" y="4704507"/>
            <a:ext cx="543168" cy="354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5" name="Straight Connector 24"/>
          <p:cNvCxnSpPr>
            <a:endCxn id="28" idx="0"/>
          </p:cNvCxnSpPr>
          <p:nvPr/>
        </p:nvCxnSpPr>
        <p:spPr>
          <a:xfrm>
            <a:off x="6198042" y="3233197"/>
            <a:ext cx="1268991" cy="98717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4" name="Oval 33"/>
          <p:cNvSpPr/>
          <p:nvPr/>
        </p:nvSpPr>
        <p:spPr>
          <a:xfrm>
            <a:off x="6405142" y="2606095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8352571" y="3027765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3781351" y="4529980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4856029" y="4537259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804640" y="4537259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3283131" y="4138018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283414" y="4531260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60179" y="4537259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49880" y="3229861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107680" y="3233197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460825" y="4223499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9880" y="3421817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07680" y="3421817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60825" y="4412119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R</a:t>
            </a:r>
          </a:p>
        </p:txBody>
      </p:sp>
      <p:sp>
        <p:nvSpPr>
          <p:cNvPr id="48" name="Oval 47"/>
          <p:cNvSpPr/>
          <p:nvPr/>
        </p:nvSpPr>
        <p:spPr>
          <a:xfrm>
            <a:off x="6176101" y="3156538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468152" y="2257837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68152" y="2466744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N</a:t>
            </a:r>
          </a:p>
        </p:txBody>
      </p:sp>
      <p:sp>
        <p:nvSpPr>
          <p:cNvPr id="50" name="Oval 49"/>
          <p:cNvSpPr/>
          <p:nvPr/>
        </p:nvSpPr>
        <p:spPr>
          <a:xfrm>
            <a:off x="7242414" y="4012660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970272" y="4220368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979353" y="4220368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70272" y="4429275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79353" y="4429275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Q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956173" y="398349"/>
            <a:ext cx="8208907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58585B"/>
                </a:solidFill>
                <a:latin typeface="Arial Narrow"/>
              </a:rPr>
              <a:t>Request: 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ERO: </a:t>
            </a:r>
            <a:r>
              <a:rPr lang="en-US" sz="2000" dirty="0" smtClean="0">
                <a:solidFill>
                  <a:srgbClr val="FF0000"/>
                </a:solidFill>
                <a:latin typeface="Arial Narrow"/>
              </a:rPr>
              <a:t>Blacklist { N</a:t>
            </a:r>
            <a:r>
              <a:rPr lang="en-US" sz="2000" baseline="-25000" dirty="0" smtClean="0">
                <a:solidFill>
                  <a:srgbClr val="FF0000"/>
                </a:solidFill>
                <a:latin typeface="Arial Narrow"/>
              </a:rPr>
              <a:t>M</a:t>
            </a:r>
            <a:r>
              <a:rPr lang="en-US" sz="2000" dirty="0" smtClean="0">
                <a:solidFill>
                  <a:srgbClr val="FF0000"/>
                </a:solidFill>
                <a:latin typeface="Arial Narrow"/>
              </a:rPr>
              <a:t>, N</a:t>
            </a:r>
            <a:r>
              <a:rPr lang="en-US" sz="2000" baseline="-25000" dirty="0" smtClean="0">
                <a:solidFill>
                  <a:srgbClr val="FF0000"/>
                </a:solidFill>
                <a:latin typeface="Arial Narrow"/>
              </a:rPr>
              <a:t>P</a:t>
            </a:r>
            <a:r>
              <a:rPr lang="en-US" sz="2000" dirty="0" smtClean="0">
                <a:solidFill>
                  <a:srgbClr val="FF0000"/>
                </a:solidFill>
                <a:latin typeface="Arial Narrow"/>
              </a:rPr>
              <a:t>, Q</a:t>
            </a:r>
            <a:r>
              <a:rPr lang="en-US" sz="2000" baseline="-25000" dirty="0" smtClean="0">
                <a:solidFill>
                  <a:srgbClr val="FF0000"/>
                </a:solidFill>
                <a:latin typeface="Arial Narrow"/>
              </a:rPr>
              <a:t>O</a:t>
            </a:r>
            <a:r>
              <a:rPr lang="en-US" sz="2000" dirty="0">
                <a:solidFill>
                  <a:srgbClr val="FF0000"/>
                </a:solidFill>
                <a:latin typeface="Arial Narrow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rial Narrow"/>
              </a:rPr>
              <a:t>}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7030A0"/>
              </a:solidFill>
              <a:latin typeface="Arial Narrow"/>
            </a:endParaRPr>
          </a:p>
          <a:p>
            <a:pPr defTabSz="457200"/>
            <a:r>
              <a:rPr lang="en-US" sz="2000" dirty="0" smtClean="0">
                <a:solidFill>
                  <a:srgbClr val="7030A0"/>
                </a:solidFill>
                <a:latin typeface="Arial Narrow"/>
              </a:rPr>
              <a:t> </a:t>
            </a:r>
            <a:r>
              <a:rPr lang="en-US" sz="2000" b="1" dirty="0" smtClean="0">
                <a:solidFill>
                  <a:srgbClr val="58585B"/>
                </a:solidFill>
                <a:latin typeface="Arial Narrow"/>
              </a:rPr>
              <a:t>Reservation: </a:t>
            </a:r>
          </a:p>
          <a:p>
            <a:pPr defTabSz="457200"/>
            <a:endParaRPr lang="en-US" sz="2000" b="1" dirty="0" smtClean="0">
              <a:solidFill>
                <a:srgbClr val="58585B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01508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stCxn id="10" idx="0"/>
            <a:endCxn id="26" idx="3"/>
          </p:cNvCxnSpPr>
          <p:nvPr/>
        </p:nvCxnSpPr>
        <p:spPr>
          <a:xfrm flipH="1" flipV="1">
            <a:off x="6443512" y="2745517"/>
            <a:ext cx="2151848" cy="4876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" name="Oval 4"/>
          <p:cNvSpPr/>
          <p:nvPr/>
        </p:nvSpPr>
        <p:spPr>
          <a:xfrm>
            <a:off x="9574792" y="3493703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>
            <a:stCxn id="10" idx="3"/>
            <a:endCxn id="5" idx="2"/>
          </p:cNvCxnSpPr>
          <p:nvPr/>
        </p:nvCxnSpPr>
        <p:spPr>
          <a:xfrm flipV="1">
            <a:off x="9083040" y="3717541"/>
            <a:ext cx="491752" cy="3336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" name="Oval 6"/>
          <p:cNvSpPr/>
          <p:nvPr/>
        </p:nvSpPr>
        <p:spPr>
          <a:xfrm>
            <a:off x="1910453" y="3493702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>
            <a:stCxn id="7" idx="6"/>
            <a:endCxn id="9" idx="1"/>
          </p:cNvCxnSpPr>
          <p:nvPr/>
        </p:nvCxnSpPr>
        <p:spPr>
          <a:xfrm>
            <a:off x="2358128" y="3717540"/>
            <a:ext cx="491752" cy="1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" name="TextBox 13"/>
          <p:cNvSpPr txBox="1"/>
          <p:nvPr/>
        </p:nvSpPr>
        <p:spPr>
          <a:xfrm>
            <a:off x="1905690" y="3455930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70720" y="3448637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Z</a:t>
            </a:r>
          </a:p>
        </p:txBody>
      </p:sp>
      <p:cxnSp>
        <p:nvCxnSpPr>
          <p:cNvPr id="18" name="Straight Connector 17"/>
          <p:cNvCxnSpPr>
            <a:stCxn id="16" idx="1"/>
            <a:endCxn id="9" idx="2"/>
          </p:cNvCxnSpPr>
          <p:nvPr/>
        </p:nvCxnSpPr>
        <p:spPr>
          <a:xfrm flipH="1" flipV="1">
            <a:off x="3337560" y="4205221"/>
            <a:ext cx="632712" cy="51644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" name="Straight Connector 19"/>
          <p:cNvCxnSpPr>
            <a:stCxn id="22" idx="1"/>
            <a:endCxn id="27" idx="3"/>
          </p:cNvCxnSpPr>
          <p:nvPr/>
        </p:nvCxnSpPr>
        <p:spPr>
          <a:xfrm flipH="1">
            <a:off x="4945632" y="4704507"/>
            <a:ext cx="515193" cy="354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Straight Connector 22"/>
          <p:cNvCxnSpPr>
            <a:stCxn id="28" idx="1"/>
            <a:endCxn id="22" idx="3"/>
          </p:cNvCxnSpPr>
          <p:nvPr/>
        </p:nvCxnSpPr>
        <p:spPr>
          <a:xfrm flipH="1" flipV="1">
            <a:off x="6436185" y="4704507"/>
            <a:ext cx="543168" cy="354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5" name="Straight Connector 24"/>
          <p:cNvCxnSpPr>
            <a:endCxn id="28" idx="0"/>
          </p:cNvCxnSpPr>
          <p:nvPr/>
        </p:nvCxnSpPr>
        <p:spPr>
          <a:xfrm>
            <a:off x="6198042" y="3233197"/>
            <a:ext cx="1268991" cy="98717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4" name="Oval 33"/>
          <p:cNvSpPr/>
          <p:nvPr/>
        </p:nvSpPr>
        <p:spPr>
          <a:xfrm>
            <a:off x="6405142" y="2606095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8352571" y="3027765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3781351" y="4529980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4856029" y="4537259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804640" y="4537259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3283131" y="4138018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283414" y="4531260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60179" y="4537259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49880" y="3229861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107680" y="3233197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460825" y="4223499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9880" y="3421817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07680" y="3421817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60825" y="4412119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R</a:t>
            </a:r>
          </a:p>
        </p:txBody>
      </p:sp>
      <p:sp>
        <p:nvSpPr>
          <p:cNvPr id="48" name="Oval 47"/>
          <p:cNvSpPr/>
          <p:nvPr/>
        </p:nvSpPr>
        <p:spPr>
          <a:xfrm>
            <a:off x="6176101" y="3156538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468152" y="2257837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68152" y="2466744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N</a:t>
            </a:r>
          </a:p>
        </p:txBody>
      </p:sp>
      <p:sp>
        <p:nvSpPr>
          <p:cNvPr id="50" name="Oval 49"/>
          <p:cNvSpPr/>
          <p:nvPr/>
        </p:nvSpPr>
        <p:spPr>
          <a:xfrm>
            <a:off x="7242414" y="4012660"/>
            <a:ext cx="274101" cy="27410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970272" y="4220368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979353" y="4220368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70272" y="4429275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79353" y="4429275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Q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956173" y="398349"/>
            <a:ext cx="8208907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58585B"/>
                </a:solidFill>
                <a:latin typeface="Arial Narrow"/>
              </a:rPr>
              <a:t>Request: 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ERO: </a:t>
            </a:r>
            <a:r>
              <a:rPr lang="en-US" sz="2000" dirty="0" smtClean="0">
                <a:solidFill>
                  <a:srgbClr val="FF0000"/>
                </a:solidFill>
                <a:latin typeface="Arial Narrow"/>
              </a:rPr>
              <a:t>Blacklist { N</a:t>
            </a:r>
            <a:r>
              <a:rPr lang="en-US" sz="2000" baseline="-25000" dirty="0" smtClean="0">
                <a:solidFill>
                  <a:srgbClr val="FF0000"/>
                </a:solidFill>
                <a:latin typeface="Arial Narrow"/>
              </a:rPr>
              <a:t>M</a:t>
            </a:r>
            <a:r>
              <a:rPr lang="en-US" sz="2000" dirty="0" smtClean="0">
                <a:solidFill>
                  <a:srgbClr val="FF0000"/>
                </a:solidFill>
                <a:latin typeface="Arial Narrow"/>
              </a:rPr>
              <a:t>, N</a:t>
            </a:r>
            <a:r>
              <a:rPr lang="en-US" sz="2000" baseline="-25000" dirty="0" smtClean="0">
                <a:solidFill>
                  <a:srgbClr val="FF0000"/>
                </a:solidFill>
                <a:latin typeface="Arial Narrow"/>
              </a:rPr>
              <a:t>P</a:t>
            </a:r>
            <a:r>
              <a:rPr lang="en-US" sz="2000" dirty="0" smtClean="0">
                <a:solidFill>
                  <a:srgbClr val="FF0000"/>
                </a:solidFill>
                <a:latin typeface="Arial Narrow"/>
              </a:rPr>
              <a:t>, Q</a:t>
            </a:r>
            <a:r>
              <a:rPr lang="en-US" sz="2000" baseline="-25000" dirty="0" smtClean="0">
                <a:solidFill>
                  <a:srgbClr val="FF0000"/>
                </a:solidFill>
                <a:latin typeface="Arial Narrow"/>
              </a:rPr>
              <a:t>O</a:t>
            </a:r>
            <a:r>
              <a:rPr lang="en-US" sz="2000" dirty="0">
                <a:solidFill>
                  <a:srgbClr val="FF0000"/>
                </a:solidFill>
                <a:latin typeface="Arial Narrow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rial Narrow"/>
              </a:rPr>
              <a:t>}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7030A0"/>
              </a:solidFill>
              <a:latin typeface="Arial Narrow"/>
            </a:endParaRPr>
          </a:p>
          <a:p>
            <a:pPr defTabSz="457200"/>
            <a:r>
              <a:rPr lang="en-US" sz="2000" dirty="0" smtClean="0">
                <a:solidFill>
                  <a:srgbClr val="7030A0"/>
                </a:solidFill>
                <a:latin typeface="Arial Narrow"/>
              </a:rPr>
              <a:t> </a:t>
            </a:r>
            <a:r>
              <a:rPr lang="en-US" sz="2000" b="1" dirty="0" smtClean="0">
                <a:solidFill>
                  <a:srgbClr val="58585B"/>
                </a:solidFill>
                <a:latin typeface="Arial Narrow"/>
              </a:rPr>
              <a:t>Reservation: 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Route: </a:t>
            </a:r>
            <a:r>
              <a:rPr lang="en-US" sz="2000" dirty="0" smtClean="0">
                <a:solidFill>
                  <a:srgbClr val="7030A0"/>
                </a:solidFill>
                <a:latin typeface="Arial Narrow"/>
              </a:rPr>
              <a:t>{A, M, M</a:t>
            </a:r>
            <a:r>
              <a:rPr lang="en-US" sz="2000" baseline="-25000" dirty="0" smtClean="0">
                <a:solidFill>
                  <a:srgbClr val="7030A0"/>
                </a:solidFill>
                <a:latin typeface="Arial Narrow"/>
              </a:rPr>
              <a:t>P</a:t>
            </a:r>
            <a:r>
              <a:rPr lang="en-US" sz="2000" dirty="0" smtClean="0">
                <a:solidFill>
                  <a:srgbClr val="7030A0"/>
                </a:solidFill>
                <a:latin typeface="Arial Narrow"/>
              </a:rPr>
              <a:t>, P</a:t>
            </a:r>
            <a:r>
              <a:rPr lang="en-US" sz="2000" baseline="-25000" dirty="0" smtClean="0">
                <a:solidFill>
                  <a:srgbClr val="7030A0"/>
                </a:solidFill>
                <a:latin typeface="Arial Narrow"/>
              </a:rPr>
              <a:t>M</a:t>
            </a:r>
            <a:r>
              <a:rPr lang="en-US" sz="2000" dirty="0" smtClean="0">
                <a:solidFill>
                  <a:srgbClr val="7030A0"/>
                </a:solidFill>
                <a:latin typeface="Arial Narrow"/>
              </a:rPr>
              <a:t>, P, P</a:t>
            </a:r>
            <a:r>
              <a:rPr lang="en-US" sz="2000" baseline="-25000" dirty="0" smtClean="0">
                <a:solidFill>
                  <a:srgbClr val="7030A0"/>
                </a:solidFill>
                <a:latin typeface="Arial Narrow"/>
              </a:rPr>
              <a:t>R</a:t>
            </a:r>
            <a:r>
              <a:rPr lang="en-US" sz="2000" dirty="0" smtClean="0">
                <a:solidFill>
                  <a:srgbClr val="7030A0"/>
                </a:solidFill>
                <a:latin typeface="Arial Narrow"/>
              </a:rPr>
              <a:t>, R</a:t>
            </a:r>
            <a:r>
              <a:rPr lang="en-US" sz="2000" baseline="-25000" dirty="0" smtClean="0">
                <a:solidFill>
                  <a:srgbClr val="7030A0"/>
                </a:solidFill>
                <a:latin typeface="Arial Narrow"/>
              </a:rPr>
              <a:t>P</a:t>
            </a:r>
            <a:r>
              <a:rPr lang="en-US" sz="2000" dirty="0" smtClean="0">
                <a:solidFill>
                  <a:srgbClr val="7030A0"/>
                </a:solidFill>
                <a:latin typeface="Arial Narrow"/>
              </a:rPr>
              <a:t>, R, R</a:t>
            </a:r>
            <a:r>
              <a:rPr lang="en-US" sz="2000" baseline="-25000" dirty="0" smtClean="0">
                <a:solidFill>
                  <a:srgbClr val="7030A0"/>
                </a:solidFill>
                <a:latin typeface="Arial Narrow"/>
              </a:rPr>
              <a:t>Q</a:t>
            </a:r>
            <a:r>
              <a:rPr lang="en-US" sz="2000" dirty="0" smtClean="0">
                <a:solidFill>
                  <a:srgbClr val="7030A0"/>
                </a:solidFill>
                <a:latin typeface="Arial Narrow"/>
              </a:rPr>
              <a:t>, Q</a:t>
            </a:r>
            <a:r>
              <a:rPr lang="en-US" sz="2000" baseline="-25000" dirty="0" smtClean="0">
                <a:solidFill>
                  <a:srgbClr val="7030A0"/>
                </a:solidFill>
                <a:latin typeface="Arial Narrow"/>
              </a:rPr>
              <a:t>R</a:t>
            </a:r>
            <a:r>
              <a:rPr lang="en-US" sz="2000" dirty="0" smtClean="0">
                <a:solidFill>
                  <a:srgbClr val="7030A0"/>
                </a:solidFill>
                <a:latin typeface="Arial Narrow"/>
              </a:rPr>
              <a:t>, Q, Q</a:t>
            </a:r>
            <a:r>
              <a:rPr lang="en-US" sz="2000" baseline="-25000" dirty="0" smtClean="0">
                <a:solidFill>
                  <a:srgbClr val="7030A0"/>
                </a:solidFill>
                <a:latin typeface="Arial Narrow"/>
              </a:rPr>
              <a:t>N</a:t>
            </a:r>
            <a:r>
              <a:rPr lang="en-US" sz="2000" dirty="0" smtClean="0">
                <a:solidFill>
                  <a:srgbClr val="7030A0"/>
                </a:solidFill>
                <a:latin typeface="Arial Narrow"/>
              </a:rPr>
              <a:t>, N</a:t>
            </a:r>
            <a:r>
              <a:rPr lang="en-US" sz="2000" baseline="-25000" dirty="0" smtClean="0">
                <a:solidFill>
                  <a:srgbClr val="7030A0"/>
                </a:solidFill>
                <a:latin typeface="Arial Narrow"/>
              </a:rPr>
              <a:t>Q</a:t>
            </a:r>
            <a:r>
              <a:rPr lang="en-US" sz="2000" dirty="0" smtClean="0">
                <a:solidFill>
                  <a:srgbClr val="7030A0"/>
                </a:solidFill>
                <a:latin typeface="Arial Narrow"/>
              </a:rPr>
              <a:t>, N, N</a:t>
            </a:r>
            <a:r>
              <a:rPr lang="en-US" sz="2000" baseline="-25000" dirty="0" smtClean="0">
                <a:solidFill>
                  <a:srgbClr val="7030A0"/>
                </a:solidFill>
                <a:latin typeface="Arial Narrow"/>
              </a:rPr>
              <a:t>O</a:t>
            </a:r>
            <a:r>
              <a:rPr lang="en-US" sz="2000" dirty="0" smtClean="0">
                <a:solidFill>
                  <a:srgbClr val="7030A0"/>
                </a:solidFill>
                <a:latin typeface="Arial Narrow"/>
              </a:rPr>
              <a:t>, O</a:t>
            </a:r>
            <a:r>
              <a:rPr lang="en-US" sz="2000" baseline="-25000" dirty="0" smtClean="0">
                <a:solidFill>
                  <a:srgbClr val="7030A0"/>
                </a:solidFill>
                <a:latin typeface="Arial Narrow"/>
              </a:rPr>
              <a:t>N</a:t>
            </a:r>
            <a:r>
              <a:rPr lang="en-US" sz="2000" dirty="0" smtClean="0">
                <a:solidFill>
                  <a:srgbClr val="7030A0"/>
                </a:solidFill>
                <a:latin typeface="Arial Narrow"/>
              </a:rPr>
              <a:t>, O, Z}</a:t>
            </a:r>
          </a:p>
        </p:txBody>
      </p:sp>
      <p:sp>
        <p:nvSpPr>
          <p:cNvPr id="29" name="Freeform 28"/>
          <p:cNvSpPr/>
          <p:nvPr/>
        </p:nvSpPr>
        <p:spPr>
          <a:xfrm>
            <a:off x="2351314" y="2697051"/>
            <a:ext cx="7184572" cy="2074847"/>
          </a:xfrm>
          <a:custGeom>
            <a:avLst/>
            <a:gdLst>
              <a:gd name="connsiteX0" fmla="*/ 0 w 7184572"/>
              <a:gd name="connsiteY0" fmla="*/ 927891 h 2074847"/>
              <a:gd name="connsiteX1" fmla="*/ 947057 w 7184572"/>
              <a:gd name="connsiteY1" fmla="*/ 911563 h 2074847"/>
              <a:gd name="connsiteX2" fmla="*/ 1077686 w 7184572"/>
              <a:gd name="connsiteY2" fmla="*/ 1630020 h 2074847"/>
              <a:gd name="connsiteX3" fmla="*/ 1534886 w 7184572"/>
              <a:gd name="connsiteY3" fmla="*/ 1972920 h 2074847"/>
              <a:gd name="connsiteX4" fmla="*/ 2694215 w 7184572"/>
              <a:gd name="connsiteY4" fmla="*/ 1989248 h 2074847"/>
              <a:gd name="connsiteX5" fmla="*/ 3037115 w 7184572"/>
              <a:gd name="connsiteY5" fmla="*/ 1989248 h 2074847"/>
              <a:gd name="connsiteX6" fmla="*/ 4163786 w 7184572"/>
              <a:gd name="connsiteY6" fmla="*/ 2005577 h 2074847"/>
              <a:gd name="connsiteX7" fmla="*/ 5094515 w 7184572"/>
              <a:gd name="connsiteY7" fmla="*/ 2038234 h 2074847"/>
              <a:gd name="connsiteX8" fmla="*/ 5078186 w 7184572"/>
              <a:gd name="connsiteY8" fmla="*/ 1434077 h 2074847"/>
              <a:gd name="connsiteX9" fmla="*/ 3967843 w 7184572"/>
              <a:gd name="connsiteY9" fmla="*/ 633977 h 2074847"/>
              <a:gd name="connsiteX10" fmla="*/ 3657600 w 7184572"/>
              <a:gd name="connsiteY10" fmla="*/ 160448 h 2074847"/>
              <a:gd name="connsiteX11" fmla="*/ 4180115 w 7184572"/>
              <a:gd name="connsiteY11" fmla="*/ 13491 h 2074847"/>
              <a:gd name="connsiteX12" fmla="*/ 6155872 w 7184572"/>
              <a:gd name="connsiteY12" fmla="*/ 454363 h 2074847"/>
              <a:gd name="connsiteX13" fmla="*/ 6531429 w 7184572"/>
              <a:gd name="connsiteY13" fmla="*/ 944220 h 2074847"/>
              <a:gd name="connsiteX14" fmla="*/ 7184572 w 7184572"/>
              <a:gd name="connsiteY14" fmla="*/ 1042191 h 2074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184572" h="2074847">
                <a:moveTo>
                  <a:pt x="0" y="927891"/>
                </a:moveTo>
                <a:cubicBezTo>
                  <a:pt x="383721" y="861216"/>
                  <a:pt x="767443" y="794541"/>
                  <a:pt x="947057" y="911563"/>
                </a:cubicBezTo>
                <a:cubicBezTo>
                  <a:pt x="1126671" y="1028585"/>
                  <a:pt x="979715" y="1453127"/>
                  <a:pt x="1077686" y="1630020"/>
                </a:cubicBezTo>
                <a:cubicBezTo>
                  <a:pt x="1175657" y="1806913"/>
                  <a:pt x="1265465" y="1913049"/>
                  <a:pt x="1534886" y="1972920"/>
                </a:cubicBezTo>
                <a:cubicBezTo>
                  <a:pt x="1804308" y="2032791"/>
                  <a:pt x="2443844" y="1986527"/>
                  <a:pt x="2694215" y="1989248"/>
                </a:cubicBezTo>
                <a:cubicBezTo>
                  <a:pt x="2944586" y="1991969"/>
                  <a:pt x="3037115" y="1989248"/>
                  <a:pt x="3037115" y="1989248"/>
                </a:cubicBezTo>
                <a:lnTo>
                  <a:pt x="4163786" y="2005577"/>
                </a:lnTo>
                <a:cubicBezTo>
                  <a:pt x="4506686" y="2013741"/>
                  <a:pt x="4942115" y="2133484"/>
                  <a:pt x="5094515" y="2038234"/>
                </a:cubicBezTo>
                <a:cubicBezTo>
                  <a:pt x="5246915" y="1942984"/>
                  <a:pt x="5265965" y="1668120"/>
                  <a:pt x="5078186" y="1434077"/>
                </a:cubicBezTo>
                <a:cubicBezTo>
                  <a:pt x="4890407" y="1200034"/>
                  <a:pt x="4204607" y="846248"/>
                  <a:pt x="3967843" y="633977"/>
                </a:cubicBezTo>
                <a:cubicBezTo>
                  <a:pt x="3731079" y="421706"/>
                  <a:pt x="3622221" y="263862"/>
                  <a:pt x="3657600" y="160448"/>
                </a:cubicBezTo>
                <a:cubicBezTo>
                  <a:pt x="3692979" y="57034"/>
                  <a:pt x="3763736" y="-35495"/>
                  <a:pt x="4180115" y="13491"/>
                </a:cubicBezTo>
                <a:cubicBezTo>
                  <a:pt x="4596494" y="62477"/>
                  <a:pt x="5763986" y="299241"/>
                  <a:pt x="6155872" y="454363"/>
                </a:cubicBezTo>
                <a:cubicBezTo>
                  <a:pt x="6547758" y="609484"/>
                  <a:pt x="6359979" y="846249"/>
                  <a:pt x="6531429" y="944220"/>
                </a:cubicBezTo>
                <a:cubicBezTo>
                  <a:pt x="6702879" y="1042191"/>
                  <a:pt x="6943725" y="1042191"/>
                  <a:pt x="7184572" y="1042191"/>
                </a:cubicBezTo>
              </a:path>
            </a:pathLst>
          </a:custGeom>
          <a:noFill/>
          <a:ln w="57150">
            <a:solidFill>
              <a:srgbClr val="7030A0"/>
            </a:solidFill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9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>
            <a:stCxn id="48" idx="1"/>
            <a:endCxn id="47" idx="0"/>
          </p:cNvCxnSpPr>
          <p:nvPr/>
        </p:nvCxnSpPr>
        <p:spPr>
          <a:xfrm flipH="1">
            <a:off x="3417044" y="2749871"/>
            <a:ext cx="2130592" cy="48434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" name="Oval 42"/>
          <p:cNvSpPr/>
          <p:nvPr/>
        </p:nvSpPr>
        <p:spPr>
          <a:xfrm>
            <a:off x="9654276" y="3498057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endParaRPr lang="en-US" kern="0" smtClean="0">
              <a:solidFill>
                <a:prstClr val="white"/>
              </a:solidFill>
              <a:latin typeface="Arial Narrow"/>
            </a:endParaRPr>
          </a:p>
        </p:txBody>
      </p:sp>
      <p:cxnSp>
        <p:nvCxnSpPr>
          <p:cNvPr id="44" name="Straight Connector 43"/>
          <p:cNvCxnSpPr>
            <a:stCxn id="49" idx="3"/>
            <a:endCxn id="43" idx="2"/>
          </p:cNvCxnSpPr>
          <p:nvPr/>
        </p:nvCxnSpPr>
        <p:spPr>
          <a:xfrm flipV="1">
            <a:off x="9162524" y="3721895"/>
            <a:ext cx="491752" cy="3336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5" name="Oval 44"/>
          <p:cNvSpPr/>
          <p:nvPr/>
        </p:nvSpPr>
        <p:spPr>
          <a:xfrm>
            <a:off x="1989937" y="3498056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endParaRPr lang="en-US" kern="0" smtClean="0">
              <a:solidFill>
                <a:prstClr val="white"/>
              </a:solidFill>
              <a:latin typeface="Arial Narrow"/>
            </a:endParaRPr>
          </a:p>
        </p:txBody>
      </p:sp>
      <p:cxnSp>
        <p:nvCxnSpPr>
          <p:cNvPr id="46" name="Straight Connector 45"/>
          <p:cNvCxnSpPr>
            <a:stCxn id="45" idx="6"/>
            <a:endCxn id="47" idx="1"/>
          </p:cNvCxnSpPr>
          <p:nvPr/>
        </p:nvCxnSpPr>
        <p:spPr>
          <a:xfrm>
            <a:off x="2437612" y="3721894"/>
            <a:ext cx="491752" cy="1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3" name="TextBox 52"/>
          <p:cNvSpPr txBox="1"/>
          <p:nvPr/>
        </p:nvSpPr>
        <p:spPr>
          <a:xfrm>
            <a:off x="1985174" y="3460284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650204" y="3452991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Z</a:t>
            </a:r>
          </a:p>
        </p:txBody>
      </p:sp>
      <p:cxnSp>
        <p:nvCxnSpPr>
          <p:cNvPr id="59" name="Straight Connector 58"/>
          <p:cNvCxnSpPr>
            <a:stCxn id="56" idx="1"/>
            <a:endCxn id="47" idx="2"/>
          </p:cNvCxnSpPr>
          <p:nvPr/>
        </p:nvCxnSpPr>
        <p:spPr>
          <a:xfrm flipH="1" flipV="1">
            <a:off x="3417044" y="4209575"/>
            <a:ext cx="1155232" cy="794033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0" name="Straight Connector 59"/>
          <p:cNvCxnSpPr>
            <a:stCxn id="49" idx="2"/>
            <a:endCxn id="57" idx="3"/>
          </p:cNvCxnSpPr>
          <p:nvPr/>
        </p:nvCxnSpPr>
        <p:spPr>
          <a:xfrm flipH="1">
            <a:off x="7495348" y="4212911"/>
            <a:ext cx="1179496" cy="77708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1" name="Straight Connector 60"/>
          <p:cNvCxnSpPr>
            <a:stCxn id="57" idx="1"/>
            <a:endCxn id="55" idx="3"/>
          </p:cNvCxnSpPr>
          <p:nvPr/>
        </p:nvCxnSpPr>
        <p:spPr>
          <a:xfrm flipH="1">
            <a:off x="5547636" y="4989993"/>
            <a:ext cx="972352" cy="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6" name="Oval 95"/>
          <p:cNvSpPr/>
          <p:nvPr/>
        </p:nvSpPr>
        <p:spPr>
          <a:xfrm>
            <a:off x="5305455" y="2630096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6437853" y="2623775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3388242" y="3033200"/>
            <a:ext cx="274320" cy="27432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8419928" y="3033200"/>
            <a:ext cx="274320" cy="27432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4344595" y="4852833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5477552" y="4845430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6292866" y="4851751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7425264" y="4845430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3388242" y="4157660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8419928" y="4157660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929364" y="3234215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endParaRPr lang="en-US" kern="0" smtClea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547636" y="2262191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endParaRPr lang="en-US" kern="0" smtClea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8187164" y="3237551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endParaRPr lang="en-US" kern="0" smtClea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29364" y="3426171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M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547636" y="2471098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87164" y="3426171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O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572276" y="4502313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endParaRPr lang="en-US" kern="0" smtClea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572276" y="4711220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P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519988" y="4502313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endParaRPr lang="en-US" kern="0" smtClea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519988" y="4711220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Q</a:t>
            </a:r>
          </a:p>
        </p:txBody>
      </p:sp>
      <p:cxnSp>
        <p:nvCxnSpPr>
          <p:cNvPr id="62" name="Straight Connector 61"/>
          <p:cNvCxnSpPr>
            <a:stCxn id="97" idx="6"/>
            <a:endCxn id="99" idx="2"/>
          </p:cNvCxnSpPr>
          <p:nvPr/>
        </p:nvCxnSpPr>
        <p:spPr>
          <a:xfrm>
            <a:off x="6712173" y="2760935"/>
            <a:ext cx="1707755" cy="409425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" name="Freeform 3"/>
          <p:cNvSpPr/>
          <p:nvPr/>
        </p:nvSpPr>
        <p:spPr>
          <a:xfrm>
            <a:off x="2432957" y="2530927"/>
            <a:ext cx="7217229" cy="1045028"/>
          </a:xfrm>
          <a:custGeom>
            <a:avLst/>
            <a:gdLst>
              <a:gd name="connsiteX0" fmla="*/ 0 w 7217229"/>
              <a:gd name="connsiteY0" fmla="*/ 996043 h 1045028"/>
              <a:gd name="connsiteX1" fmla="*/ 702129 w 7217229"/>
              <a:gd name="connsiteY1" fmla="*/ 979714 h 1045028"/>
              <a:gd name="connsiteX2" fmla="*/ 1175657 w 7217229"/>
              <a:gd name="connsiteY2" fmla="*/ 538843 h 1045028"/>
              <a:gd name="connsiteX3" fmla="*/ 2939143 w 7217229"/>
              <a:gd name="connsiteY3" fmla="*/ 97971 h 1045028"/>
              <a:gd name="connsiteX4" fmla="*/ 3575957 w 7217229"/>
              <a:gd name="connsiteY4" fmla="*/ 0 h 1045028"/>
              <a:gd name="connsiteX5" fmla="*/ 4212772 w 7217229"/>
              <a:gd name="connsiteY5" fmla="*/ 97971 h 1045028"/>
              <a:gd name="connsiteX6" fmla="*/ 6123214 w 7217229"/>
              <a:gd name="connsiteY6" fmla="*/ 571500 h 1045028"/>
              <a:gd name="connsiteX7" fmla="*/ 6613072 w 7217229"/>
              <a:gd name="connsiteY7" fmla="*/ 963386 h 1045028"/>
              <a:gd name="connsiteX8" fmla="*/ 7217229 w 7217229"/>
              <a:gd name="connsiteY8" fmla="*/ 1045028 h 104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17229" h="1045028">
                <a:moveTo>
                  <a:pt x="0" y="996043"/>
                </a:moveTo>
                <a:cubicBezTo>
                  <a:pt x="253093" y="1025978"/>
                  <a:pt x="506186" y="1055914"/>
                  <a:pt x="702129" y="979714"/>
                </a:cubicBezTo>
                <a:cubicBezTo>
                  <a:pt x="898072" y="903514"/>
                  <a:pt x="802821" y="685800"/>
                  <a:pt x="1175657" y="538843"/>
                </a:cubicBezTo>
                <a:cubicBezTo>
                  <a:pt x="1548493" y="391886"/>
                  <a:pt x="2539093" y="187778"/>
                  <a:pt x="2939143" y="97971"/>
                </a:cubicBezTo>
                <a:cubicBezTo>
                  <a:pt x="3339193" y="8164"/>
                  <a:pt x="3363686" y="0"/>
                  <a:pt x="3575957" y="0"/>
                </a:cubicBezTo>
                <a:cubicBezTo>
                  <a:pt x="3788228" y="0"/>
                  <a:pt x="3788229" y="2721"/>
                  <a:pt x="4212772" y="97971"/>
                </a:cubicBezTo>
                <a:cubicBezTo>
                  <a:pt x="4637315" y="193221"/>
                  <a:pt x="5723164" y="427264"/>
                  <a:pt x="6123214" y="571500"/>
                </a:cubicBezTo>
                <a:cubicBezTo>
                  <a:pt x="6523264" y="715736"/>
                  <a:pt x="6430736" y="884465"/>
                  <a:pt x="6613072" y="963386"/>
                </a:cubicBezTo>
                <a:cubicBezTo>
                  <a:pt x="6795408" y="1042307"/>
                  <a:pt x="7006318" y="1043667"/>
                  <a:pt x="7217229" y="1045028"/>
                </a:cubicBezTo>
              </a:path>
            </a:pathLst>
          </a:custGeom>
          <a:noFill/>
          <a:ln w="76200">
            <a:solidFill>
              <a:srgbClr val="7030A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416629" y="3892764"/>
            <a:ext cx="7233557" cy="1276932"/>
          </a:xfrm>
          <a:custGeom>
            <a:avLst/>
            <a:gdLst>
              <a:gd name="connsiteX0" fmla="*/ 0 w 7233557"/>
              <a:gd name="connsiteY0" fmla="*/ 42423 h 1276932"/>
              <a:gd name="connsiteX1" fmla="*/ 685800 w 7233557"/>
              <a:gd name="connsiteY1" fmla="*/ 42423 h 1276932"/>
              <a:gd name="connsiteX2" fmla="*/ 1126671 w 7233557"/>
              <a:gd name="connsiteY2" fmla="*/ 483295 h 1276932"/>
              <a:gd name="connsiteX3" fmla="*/ 2057400 w 7233557"/>
              <a:gd name="connsiteY3" fmla="*/ 1152766 h 1276932"/>
              <a:gd name="connsiteX4" fmla="*/ 2628900 w 7233557"/>
              <a:gd name="connsiteY4" fmla="*/ 1267066 h 1276932"/>
              <a:gd name="connsiteX5" fmla="*/ 3184071 w 7233557"/>
              <a:gd name="connsiteY5" fmla="*/ 1250738 h 1276932"/>
              <a:gd name="connsiteX6" fmla="*/ 3967842 w 7233557"/>
              <a:gd name="connsiteY6" fmla="*/ 1234409 h 1276932"/>
              <a:gd name="connsiteX7" fmla="*/ 5127171 w 7233557"/>
              <a:gd name="connsiteY7" fmla="*/ 1218081 h 1276932"/>
              <a:gd name="connsiteX8" fmla="*/ 6172200 w 7233557"/>
              <a:gd name="connsiteY8" fmla="*/ 483295 h 1276932"/>
              <a:gd name="connsiteX9" fmla="*/ 6564085 w 7233557"/>
              <a:gd name="connsiteY9" fmla="*/ 91409 h 1276932"/>
              <a:gd name="connsiteX10" fmla="*/ 7233557 w 7233557"/>
              <a:gd name="connsiteY10" fmla="*/ 26095 h 127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33557" h="1276932">
                <a:moveTo>
                  <a:pt x="0" y="42423"/>
                </a:moveTo>
                <a:cubicBezTo>
                  <a:pt x="249011" y="5683"/>
                  <a:pt x="498022" y="-31056"/>
                  <a:pt x="685800" y="42423"/>
                </a:cubicBezTo>
                <a:cubicBezTo>
                  <a:pt x="873578" y="115902"/>
                  <a:pt x="898071" y="298238"/>
                  <a:pt x="1126671" y="483295"/>
                </a:cubicBezTo>
                <a:cubicBezTo>
                  <a:pt x="1355271" y="668352"/>
                  <a:pt x="1807029" y="1022138"/>
                  <a:pt x="2057400" y="1152766"/>
                </a:cubicBezTo>
                <a:cubicBezTo>
                  <a:pt x="2307772" y="1283395"/>
                  <a:pt x="2441122" y="1250737"/>
                  <a:pt x="2628900" y="1267066"/>
                </a:cubicBezTo>
                <a:cubicBezTo>
                  <a:pt x="2816678" y="1283395"/>
                  <a:pt x="3184071" y="1250738"/>
                  <a:pt x="3184071" y="1250738"/>
                </a:cubicBezTo>
                <a:lnTo>
                  <a:pt x="3967842" y="1234409"/>
                </a:lnTo>
                <a:cubicBezTo>
                  <a:pt x="4291692" y="1228966"/>
                  <a:pt x="4759778" y="1343267"/>
                  <a:pt x="5127171" y="1218081"/>
                </a:cubicBezTo>
                <a:cubicBezTo>
                  <a:pt x="5494564" y="1092895"/>
                  <a:pt x="5932714" y="671074"/>
                  <a:pt x="6172200" y="483295"/>
                </a:cubicBezTo>
                <a:cubicBezTo>
                  <a:pt x="6411686" y="295516"/>
                  <a:pt x="6387192" y="167609"/>
                  <a:pt x="6564085" y="91409"/>
                </a:cubicBezTo>
                <a:cubicBezTo>
                  <a:pt x="6740978" y="15209"/>
                  <a:pt x="6987267" y="20652"/>
                  <a:pt x="7233557" y="26095"/>
                </a:cubicBezTo>
              </a:path>
            </a:pathLst>
          </a:custGeom>
          <a:noFill/>
          <a:ln w="762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99840" y="2284101"/>
            <a:ext cx="2438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</a:t>
            </a:r>
            <a:endParaRPr lang="en-US" sz="2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139437" y="4803552"/>
            <a:ext cx="2438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</a:t>
            </a:r>
            <a:endParaRPr lang="en-US" sz="2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98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>
            <a:stCxn id="48" idx="1"/>
            <a:endCxn id="47" idx="0"/>
          </p:cNvCxnSpPr>
          <p:nvPr/>
        </p:nvCxnSpPr>
        <p:spPr>
          <a:xfrm flipH="1">
            <a:off x="3417044" y="2749871"/>
            <a:ext cx="2130592" cy="48434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" name="Oval 42"/>
          <p:cNvSpPr/>
          <p:nvPr/>
        </p:nvSpPr>
        <p:spPr>
          <a:xfrm>
            <a:off x="9654276" y="3498057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endParaRPr lang="en-US" kern="0" smtClean="0">
              <a:solidFill>
                <a:prstClr val="white"/>
              </a:solidFill>
              <a:latin typeface="Arial Narrow"/>
            </a:endParaRPr>
          </a:p>
        </p:txBody>
      </p:sp>
      <p:cxnSp>
        <p:nvCxnSpPr>
          <p:cNvPr id="44" name="Straight Connector 43"/>
          <p:cNvCxnSpPr>
            <a:stCxn id="49" idx="3"/>
            <a:endCxn id="43" idx="2"/>
          </p:cNvCxnSpPr>
          <p:nvPr/>
        </p:nvCxnSpPr>
        <p:spPr>
          <a:xfrm flipV="1">
            <a:off x="9162524" y="3721895"/>
            <a:ext cx="491752" cy="3336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5" name="Oval 44"/>
          <p:cNvSpPr/>
          <p:nvPr/>
        </p:nvSpPr>
        <p:spPr>
          <a:xfrm>
            <a:off x="1989937" y="3498056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endParaRPr lang="en-US" kern="0" smtClean="0">
              <a:solidFill>
                <a:prstClr val="white"/>
              </a:solidFill>
              <a:latin typeface="Arial Narrow"/>
            </a:endParaRPr>
          </a:p>
        </p:txBody>
      </p:sp>
      <p:cxnSp>
        <p:nvCxnSpPr>
          <p:cNvPr id="46" name="Straight Connector 45"/>
          <p:cNvCxnSpPr>
            <a:stCxn id="45" idx="6"/>
            <a:endCxn id="47" idx="1"/>
          </p:cNvCxnSpPr>
          <p:nvPr/>
        </p:nvCxnSpPr>
        <p:spPr>
          <a:xfrm>
            <a:off x="2437612" y="3721894"/>
            <a:ext cx="491752" cy="1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3" name="TextBox 52"/>
          <p:cNvSpPr txBox="1"/>
          <p:nvPr/>
        </p:nvSpPr>
        <p:spPr>
          <a:xfrm>
            <a:off x="1985174" y="3460284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650204" y="3452991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Z</a:t>
            </a:r>
          </a:p>
        </p:txBody>
      </p:sp>
      <p:cxnSp>
        <p:nvCxnSpPr>
          <p:cNvPr id="59" name="Straight Connector 58"/>
          <p:cNvCxnSpPr>
            <a:stCxn id="56" idx="1"/>
            <a:endCxn id="47" idx="2"/>
          </p:cNvCxnSpPr>
          <p:nvPr/>
        </p:nvCxnSpPr>
        <p:spPr>
          <a:xfrm flipH="1" flipV="1">
            <a:off x="3417044" y="4209575"/>
            <a:ext cx="1155232" cy="794033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0" name="Straight Connector 59"/>
          <p:cNvCxnSpPr>
            <a:stCxn id="49" idx="2"/>
            <a:endCxn id="57" idx="3"/>
          </p:cNvCxnSpPr>
          <p:nvPr/>
        </p:nvCxnSpPr>
        <p:spPr>
          <a:xfrm flipH="1">
            <a:off x="7495348" y="4212911"/>
            <a:ext cx="1179496" cy="77708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1" name="Straight Connector 60"/>
          <p:cNvCxnSpPr>
            <a:stCxn id="57" idx="1"/>
            <a:endCxn id="55" idx="3"/>
          </p:cNvCxnSpPr>
          <p:nvPr/>
        </p:nvCxnSpPr>
        <p:spPr>
          <a:xfrm flipH="1">
            <a:off x="5547636" y="4989993"/>
            <a:ext cx="972352" cy="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6" name="Oval 95"/>
          <p:cNvSpPr/>
          <p:nvPr/>
        </p:nvSpPr>
        <p:spPr>
          <a:xfrm>
            <a:off x="5305455" y="2630096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6437853" y="2623775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3388242" y="3033200"/>
            <a:ext cx="274320" cy="27432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8419928" y="3033200"/>
            <a:ext cx="274320" cy="27432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4344595" y="4852833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5477552" y="4845430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6292866" y="4851751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7425264" y="4845430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3388242" y="4157660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8419928" y="4157660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929364" y="3234215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endParaRPr lang="en-US" kern="0" smtClea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8187164" y="3237551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endParaRPr lang="en-US" kern="0" smtClea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29364" y="3426171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M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87164" y="3426171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O</a:t>
            </a:r>
          </a:p>
        </p:txBody>
      </p:sp>
      <p:cxnSp>
        <p:nvCxnSpPr>
          <p:cNvPr id="62" name="Straight Connector 61"/>
          <p:cNvCxnSpPr>
            <a:stCxn id="97" idx="6"/>
            <a:endCxn id="99" idx="2"/>
          </p:cNvCxnSpPr>
          <p:nvPr/>
        </p:nvCxnSpPr>
        <p:spPr>
          <a:xfrm>
            <a:off x="6712173" y="2760935"/>
            <a:ext cx="1707755" cy="409425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Oval 36"/>
          <p:cNvSpPr/>
          <p:nvPr/>
        </p:nvSpPr>
        <p:spPr>
          <a:xfrm>
            <a:off x="5654307" y="3172327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6155706" y="3160220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547636" y="2262191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endParaRPr lang="en-US" kern="0" smtClea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47636" y="2471098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N</a:t>
            </a:r>
          </a:p>
        </p:txBody>
      </p:sp>
      <p:sp>
        <p:nvSpPr>
          <p:cNvPr id="39" name="Oval 38"/>
          <p:cNvSpPr/>
          <p:nvPr/>
        </p:nvSpPr>
        <p:spPr>
          <a:xfrm>
            <a:off x="4936666" y="4284705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6871181" y="4284705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4572276" y="4502313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endParaRPr lang="en-US" kern="0" smtClea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572276" y="4711220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P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519988" y="4502313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endParaRPr lang="en-US" kern="0" smtClea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519988" y="4711220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Q</a:t>
            </a:r>
          </a:p>
        </p:txBody>
      </p:sp>
      <p:cxnSp>
        <p:nvCxnSpPr>
          <p:cNvPr id="41" name="Straight Connector 40"/>
          <p:cNvCxnSpPr>
            <a:stCxn id="40" idx="0"/>
            <a:endCxn id="38" idx="5"/>
          </p:cNvCxnSpPr>
          <p:nvPr/>
        </p:nvCxnSpPr>
        <p:spPr>
          <a:xfrm flipH="1" flipV="1">
            <a:off x="6389853" y="3394367"/>
            <a:ext cx="618488" cy="890338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4" name="Straight Connector 63"/>
          <p:cNvCxnSpPr>
            <a:stCxn id="37" idx="3"/>
            <a:endCxn id="39" idx="0"/>
          </p:cNvCxnSpPr>
          <p:nvPr/>
        </p:nvCxnSpPr>
        <p:spPr>
          <a:xfrm flipH="1">
            <a:off x="5073826" y="3406474"/>
            <a:ext cx="620654" cy="87823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17958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>
            <a:stCxn id="48" idx="1"/>
            <a:endCxn id="47" idx="0"/>
          </p:cNvCxnSpPr>
          <p:nvPr/>
        </p:nvCxnSpPr>
        <p:spPr>
          <a:xfrm flipH="1">
            <a:off x="3417044" y="2749871"/>
            <a:ext cx="2130592" cy="48434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" name="Oval 42"/>
          <p:cNvSpPr/>
          <p:nvPr/>
        </p:nvSpPr>
        <p:spPr>
          <a:xfrm>
            <a:off x="9654276" y="3498057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endParaRPr lang="en-US" kern="0" smtClean="0">
              <a:solidFill>
                <a:prstClr val="white"/>
              </a:solidFill>
              <a:latin typeface="Arial Narrow"/>
            </a:endParaRPr>
          </a:p>
        </p:txBody>
      </p:sp>
      <p:cxnSp>
        <p:nvCxnSpPr>
          <p:cNvPr id="44" name="Straight Connector 43"/>
          <p:cNvCxnSpPr>
            <a:stCxn id="49" idx="3"/>
            <a:endCxn id="43" idx="2"/>
          </p:cNvCxnSpPr>
          <p:nvPr/>
        </p:nvCxnSpPr>
        <p:spPr>
          <a:xfrm flipV="1">
            <a:off x="9162524" y="3721895"/>
            <a:ext cx="491752" cy="3336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5" name="Oval 44"/>
          <p:cNvSpPr/>
          <p:nvPr/>
        </p:nvSpPr>
        <p:spPr>
          <a:xfrm>
            <a:off x="1989937" y="3498056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endParaRPr lang="en-US" kern="0" smtClean="0">
              <a:solidFill>
                <a:prstClr val="white"/>
              </a:solidFill>
              <a:latin typeface="Arial Narrow"/>
            </a:endParaRPr>
          </a:p>
        </p:txBody>
      </p:sp>
      <p:cxnSp>
        <p:nvCxnSpPr>
          <p:cNvPr id="46" name="Straight Connector 45"/>
          <p:cNvCxnSpPr>
            <a:stCxn id="45" idx="6"/>
            <a:endCxn id="47" idx="1"/>
          </p:cNvCxnSpPr>
          <p:nvPr/>
        </p:nvCxnSpPr>
        <p:spPr>
          <a:xfrm>
            <a:off x="2437612" y="3721894"/>
            <a:ext cx="491752" cy="1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3" name="TextBox 52"/>
          <p:cNvSpPr txBox="1"/>
          <p:nvPr/>
        </p:nvSpPr>
        <p:spPr>
          <a:xfrm>
            <a:off x="1985174" y="3460284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650204" y="3452991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Z</a:t>
            </a:r>
          </a:p>
        </p:txBody>
      </p:sp>
      <p:cxnSp>
        <p:nvCxnSpPr>
          <p:cNvPr id="59" name="Straight Connector 58"/>
          <p:cNvCxnSpPr>
            <a:stCxn id="56" idx="1"/>
            <a:endCxn id="47" idx="2"/>
          </p:cNvCxnSpPr>
          <p:nvPr/>
        </p:nvCxnSpPr>
        <p:spPr>
          <a:xfrm flipH="1" flipV="1">
            <a:off x="3417044" y="4209575"/>
            <a:ext cx="1155232" cy="794033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0" name="Straight Connector 59"/>
          <p:cNvCxnSpPr>
            <a:stCxn id="49" idx="2"/>
            <a:endCxn id="57" idx="3"/>
          </p:cNvCxnSpPr>
          <p:nvPr/>
        </p:nvCxnSpPr>
        <p:spPr>
          <a:xfrm flipH="1">
            <a:off x="7495348" y="4212911"/>
            <a:ext cx="1179496" cy="77708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1" name="Straight Connector 60"/>
          <p:cNvCxnSpPr>
            <a:stCxn id="57" idx="1"/>
            <a:endCxn id="55" idx="3"/>
          </p:cNvCxnSpPr>
          <p:nvPr/>
        </p:nvCxnSpPr>
        <p:spPr>
          <a:xfrm flipH="1">
            <a:off x="5547636" y="4989993"/>
            <a:ext cx="972352" cy="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6" name="Oval 95"/>
          <p:cNvSpPr/>
          <p:nvPr/>
        </p:nvSpPr>
        <p:spPr>
          <a:xfrm>
            <a:off x="5305455" y="2630096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6437853" y="2623775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3388242" y="3033200"/>
            <a:ext cx="274320" cy="27432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8419928" y="3033200"/>
            <a:ext cx="274320" cy="27432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4344595" y="4852833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5477552" y="4845430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6292866" y="4851751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7425264" y="4845430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3388242" y="4157660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8419928" y="4157660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929364" y="3234215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endParaRPr lang="en-US" kern="0" smtClea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8187164" y="3237551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endParaRPr lang="en-US" kern="0" smtClea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29364" y="3426171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M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87164" y="3426171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O</a:t>
            </a:r>
          </a:p>
        </p:txBody>
      </p:sp>
      <p:cxnSp>
        <p:nvCxnSpPr>
          <p:cNvPr id="62" name="Straight Connector 61"/>
          <p:cNvCxnSpPr>
            <a:stCxn id="97" idx="6"/>
            <a:endCxn id="99" idx="2"/>
          </p:cNvCxnSpPr>
          <p:nvPr/>
        </p:nvCxnSpPr>
        <p:spPr>
          <a:xfrm>
            <a:off x="6712173" y="2760935"/>
            <a:ext cx="1707755" cy="409425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Oval 36"/>
          <p:cNvSpPr/>
          <p:nvPr/>
        </p:nvSpPr>
        <p:spPr>
          <a:xfrm>
            <a:off x="5654307" y="3172327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6155706" y="3160220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547636" y="2262191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endParaRPr lang="en-US" kern="0" smtClea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47636" y="2471098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N</a:t>
            </a:r>
          </a:p>
        </p:txBody>
      </p:sp>
      <p:sp>
        <p:nvSpPr>
          <p:cNvPr id="39" name="Oval 38"/>
          <p:cNvSpPr/>
          <p:nvPr/>
        </p:nvSpPr>
        <p:spPr>
          <a:xfrm>
            <a:off x="4936666" y="4284705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6871181" y="4284705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4572276" y="4502313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endParaRPr lang="en-US" kern="0" smtClea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572276" y="4711220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P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519988" y="4502313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endParaRPr lang="en-US" kern="0" smtClea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519988" y="4711220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Q</a:t>
            </a:r>
          </a:p>
        </p:txBody>
      </p:sp>
      <p:cxnSp>
        <p:nvCxnSpPr>
          <p:cNvPr id="41" name="Straight Connector 40"/>
          <p:cNvCxnSpPr>
            <a:stCxn id="40" idx="0"/>
            <a:endCxn id="38" idx="5"/>
          </p:cNvCxnSpPr>
          <p:nvPr/>
        </p:nvCxnSpPr>
        <p:spPr>
          <a:xfrm flipH="1" flipV="1">
            <a:off x="6389853" y="3394367"/>
            <a:ext cx="618488" cy="890338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4" name="Straight Connector 63"/>
          <p:cNvCxnSpPr>
            <a:stCxn id="37" idx="3"/>
            <a:endCxn id="39" idx="0"/>
          </p:cNvCxnSpPr>
          <p:nvPr/>
        </p:nvCxnSpPr>
        <p:spPr>
          <a:xfrm flipH="1">
            <a:off x="5073826" y="3406474"/>
            <a:ext cx="620654" cy="87823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" name="Freeform 1"/>
          <p:cNvSpPr/>
          <p:nvPr/>
        </p:nvSpPr>
        <p:spPr>
          <a:xfrm>
            <a:off x="4983746" y="2884156"/>
            <a:ext cx="2112937" cy="2322726"/>
          </a:xfrm>
          <a:custGeom>
            <a:avLst/>
            <a:gdLst>
              <a:gd name="connsiteX0" fmla="*/ 421010 w 2112937"/>
              <a:gd name="connsiteY0" fmla="*/ 54992 h 2322726"/>
              <a:gd name="connsiteX1" fmla="*/ 894539 w 2112937"/>
              <a:gd name="connsiteY1" fmla="*/ 54992 h 2322726"/>
              <a:gd name="connsiteX2" fmla="*/ 763910 w 2112937"/>
              <a:gd name="connsiteY2" fmla="*/ 626492 h 2322726"/>
              <a:gd name="connsiteX3" fmla="*/ 29125 w 2112937"/>
              <a:gd name="connsiteY3" fmla="*/ 1671521 h 2322726"/>
              <a:gd name="connsiteX4" fmla="*/ 192410 w 2112937"/>
              <a:gd name="connsiteY4" fmla="*/ 2259349 h 2322726"/>
              <a:gd name="connsiteX5" fmla="*/ 616953 w 2112937"/>
              <a:gd name="connsiteY5" fmla="*/ 2308335 h 2322726"/>
              <a:gd name="connsiteX6" fmla="*/ 1417053 w 2112937"/>
              <a:gd name="connsiteY6" fmla="*/ 2275678 h 2322726"/>
              <a:gd name="connsiteX7" fmla="*/ 2021210 w 2112937"/>
              <a:gd name="connsiteY7" fmla="*/ 2259349 h 2322726"/>
              <a:gd name="connsiteX8" fmla="*/ 2037539 w 2112937"/>
              <a:gd name="connsiteY8" fmla="*/ 1720506 h 2322726"/>
              <a:gd name="connsiteX9" fmla="*/ 1319082 w 2112937"/>
              <a:gd name="connsiteY9" fmla="*/ 610163 h 2322726"/>
              <a:gd name="connsiteX10" fmla="*/ 1253767 w 2112937"/>
              <a:gd name="connsiteY10" fmla="*/ 169292 h 2322726"/>
              <a:gd name="connsiteX11" fmla="*/ 1612996 w 2112937"/>
              <a:gd name="connsiteY11" fmla="*/ 54992 h 2322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2937" h="2322726">
                <a:moveTo>
                  <a:pt x="421010" y="54992"/>
                </a:moveTo>
                <a:cubicBezTo>
                  <a:pt x="629199" y="7367"/>
                  <a:pt x="837389" y="-40258"/>
                  <a:pt x="894539" y="54992"/>
                </a:cubicBezTo>
                <a:cubicBezTo>
                  <a:pt x="951689" y="150242"/>
                  <a:pt x="908146" y="357071"/>
                  <a:pt x="763910" y="626492"/>
                </a:cubicBezTo>
                <a:cubicBezTo>
                  <a:pt x="619674" y="895913"/>
                  <a:pt x="124375" y="1399378"/>
                  <a:pt x="29125" y="1671521"/>
                </a:cubicBezTo>
                <a:cubicBezTo>
                  <a:pt x="-66125" y="1943664"/>
                  <a:pt x="94439" y="2153213"/>
                  <a:pt x="192410" y="2259349"/>
                </a:cubicBezTo>
                <a:cubicBezTo>
                  <a:pt x="290381" y="2365485"/>
                  <a:pt x="412846" y="2305614"/>
                  <a:pt x="616953" y="2308335"/>
                </a:cubicBezTo>
                <a:cubicBezTo>
                  <a:pt x="821060" y="2311057"/>
                  <a:pt x="1417053" y="2275678"/>
                  <a:pt x="1417053" y="2275678"/>
                </a:cubicBezTo>
                <a:cubicBezTo>
                  <a:pt x="1651096" y="2267514"/>
                  <a:pt x="1917796" y="2351878"/>
                  <a:pt x="2021210" y="2259349"/>
                </a:cubicBezTo>
                <a:cubicBezTo>
                  <a:pt x="2124624" y="2166820"/>
                  <a:pt x="2154560" y="1995370"/>
                  <a:pt x="2037539" y="1720506"/>
                </a:cubicBezTo>
                <a:cubicBezTo>
                  <a:pt x="1920518" y="1445642"/>
                  <a:pt x="1449711" y="868699"/>
                  <a:pt x="1319082" y="610163"/>
                </a:cubicBezTo>
                <a:cubicBezTo>
                  <a:pt x="1188453" y="351627"/>
                  <a:pt x="1204781" y="261821"/>
                  <a:pt x="1253767" y="169292"/>
                </a:cubicBezTo>
                <a:cubicBezTo>
                  <a:pt x="1302753" y="76764"/>
                  <a:pt x="1457874" y="65878"/>
                  <a:pt x="1612996" y="54992"/>
                </a:cubicBezTo>
              </a:path>
            </a:pathLst>
          </a:custGeom>
          <a:noFill/>
          <a:ln w="762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5470071" y="2514550"/>
            <a:ext cx="1126672" cy="228650"/>
          </a:xfrm>
          <a:custGeom>
            <a:avLst/>
            <a:gdLst>
              <a:gd name="connsiteX0" fmla="*/ 0 w 1126672"/>
              <a:gd name="connsiteY0" fmla="*/ 228650 h 228650"/>
              <a:gd name="connsiteX1" fmla="*/ 571500 w 1126672"/>
              <a:gd name="connsiteY1" fmla="*/ 50 h 228650"/>
              <a:gd name="connsiteX2" fmla="*/ 1126672 w 1126672"/>
              <a:gd name="connsiteY2" fmla="*/ 212321 h 2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6672" h="228650">
                <a:moveTo>
                  <a:pt x="0" y="228650"/>
                </a:moveTo>
                <a:cubicBezTo>
                  <a:pt x="191860" y="115710"/>
                  <a:pt x="383721" y="2771"/>
                  <a:pt x="571500" y="50"/>
                </a:cubicBezTo>
                <a:cubicBezTo>
                  <a:pt x="759279" y="-2672"/>
                  <a:pt x="942975" y="104824"/>
                  <a:pt x="1126672" y="212321"/>
                </a:cubicBezTo>
              </a:path>
            </a:pathLst>
          </a:custGeom>
          <a:noFill/>
          <a:ln w="76200">
            <a:solidFill>
              <a:srgbClr val="7030A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432881" y="2114440"/>
            <a:ext cx="2438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</a:t>
            </a:r>
            <a:endParaRPr lang="en-US" sz="2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515513" y="5435760"/>
            <a:ext cx="2438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</a:t>
            </a:r>
            <a:endParaRPr lang="en-US" sz="2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34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plumbing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604" y="857509"/>
            <a:ext cx="3738997" cy="49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2"/>
          <p:cNvSpPr/>
          <p:nvPr/>
        </p:nvSpPr>
        <p:spPr>
          <a:xfrm>
            <a:off x="5059746" y="2351422"/>
            <a:ext cx="221703" cy="135268"/>
          </a:xfrm>
          <a:custGeom>
            <a:avLst/>
            <a:gdLst>
              <a:gd name="connsiteX0" fmla="*/ 0 w 221703"/>
              <a:gd name="connsiteY0" fmla="*/ 83128 h 631768"/>
              <a:gd name="connsiteX1" fmla="*/ 83128 w 221703"/>
              <a:gd name="connsiteY1" fmla="*/ 33251 h 631768"/>
              <a:gd name="connsiteX2" fmla="*/ 199506 w 221703"/>
              <a:gd name="connsiteY2" fmla="*/ 0 h 631768"/>
              <a:gd name="connsiteX3" fmla="*/ 133004 w 221703"/>
              <a:gd name="connsiteY3" fmla="*/ 99753 h 631768"/>
              <a:gd name="connsiteX4" fmla="*/ 99753 w 221703"/>
              <a:gd name="connsiteY4" fmla="*/ 166255 h 631768"/>
              <a:gd name="connsiteX5" fmla="*/ 66502 w 221703"/>
              <a:gd name="connsiteY5" fmla="*/ 216131 h 631768"/>
              <a:gd name="connsiteX6" fmla="*/ 116379 w 221703"/>
              <a:gd name="connsiteY6" fmla="*/ 232757 h 631768"/>
              <a:gd name="connsiteX7" fmla="*/ 149629 w 221703"/>
              <a:gd name="connsiteY7" fmla="*/ 266008 h 631768"/>
              <a:gd name="connsiteX8" fmla="*/ 99753 w 221703"/>
              <a:gd name="connsiteY8" fmla="*/ 332509 h 631768"/>
              <a:gd name="connsiteX9" fmla="*/ 149629 w 221703"/>
              <a:gd name="connsiteY9" fmla="*/ 415637 h 631768"/>
              <a:gd name="connsiteX10" fmla="*/ 216131 w 221703"/>
              <a:gd name="connsiteY10" fmla="*/ 365760 h 631768"/>
              <a:gd name="connsiteX11" fmla="*/ 182880 w 221703"/>
              <a:gd name="connsiteY11" fmla="*/ 415637 h 631768"/>
              <a:gd name="connsiteX12" fmla="*/ 83128 w 221703"/>
              <a:gd name="connsiteY12" fmla="*/ 465513 h 631768"/>
              <a:gd name="connsiteX13" fmla="*/ 33251 w 221703"/>
              <a:gd name="connsiteY13" fmla="*/ 498764 h 631768"/>
              <a:gd name="connsiteX14" fmla="*/ 83128 w 221703"/>
              <a:gd name="connsiteY14" fmla="*/ 515389 h 631768"/>
              <a:gd name="connsiteX15" fmla="*/ 182880 w 221703"/>
              <a:gd name="connsiteY15" fmla="*/ 532015 h 631768"/>
              <a:gd name="connsiteX16" fmla="*/ 133004 w 221703"/>
              <a:gd name="connsiteY16" fmla="*/ 548640 h 631768"/>
              <a:gd name="connsiteX17" fmla="*/ 66502 w 221703"/>
              <a:gd name="connsiteY17" fmla="*/ 631768 h 63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1703" h="631768">
                <a:moveTo>
                  <a:pt x="0" y="83128"/>
                </a:moveTo>
                <a:cubicBezTo>
                  <a:pt x="27709" y="66502"/>
                  <a:pt x="54225" y="47702"/>
                  <a:pt x="83128" y="33251"/>
                </a:cubicBezTo>
                <a:cubicBezTo>
                  <a:pt x="106976" y="21327"/>
                  <a:pt x="178204" y="5326"/>
                  <a:pt x="199506" y="0"/>
                </a:cubicBezTo>
                <a:cubicBezTo>
                  <a:pt x="163841" y="106993"/>
                  <a:pt x="210840" y="-9217"/>
                  <a:pt x="133004" y="99753"/>
                </a:cubicBezTo>
                <a:cubicBezTo>
                  <a:pt x="118599" y="119920"/>
                  <a:pt x="112049" y="144737"/>
                  <a:pt x="99753" y="166255"/>
                </a:cubicBezTo>
                <a:cubicBezTo>
                  <a:pt x="89840" y="183604"/>
                  <a:pt x="77586" y="199506"/>
                  <a:pt x="66502" y="216131"/>
                </a:cubicBezTo>
                <a:cubicBezTo>
                  <a:pt x="83128" y="221673"/>
                  <a:pt x="98854" y="232757"/>
                  <a:pt x="116379" y="232757"/>
                </a:cubicBezTo>
                <a:cubicBezTo>
                  <a:pt x="216352" y="232757"/>
                  <a:pt x="224654" y="178479"/>
                  <a:pt x="149629" y="266008"/>
                </a:cubicBezTo>
                <a:cubicBezTo>
                  <a:pt x="131596" y="287046"/>
                  <a:pt x="116378" y="310342"/>
                  <a:pt x="99753" y="332509"/>
                </a:cubicBezTo>
                <a:cubicBezTo>
                  <a:pt x="87923" y="368001"/>
                  <a:pt x="49589" y="428142"/>
                  <a:pt x="149629" y="415637"/>
                </a:cubicBezTo>
                <a:cubicBezTo>
                  <a:pt x="177124" y="412200"/>
                  <a:pt x="188422" y="365760"/>
                  <a:pt x="216131" y="365760"/>
                </a:cubicBezTo>
                <a:cubicBezTo>
                  <a:pt x="236113" y="365760"/>
                  <a:pt x="197009" y="401508"/>
                  <a:pt x="182880" y="415637"/>
                </a:cubicBezTo>
                <a:cubicBezTo>
                  <a:pt x="150651" y="447866"/>
                  <a:pt x="123694" y="451991"/>
                  <a:pt x="83128" y="465513"/>
                </a:cubicBezTo>
                <a:cubicBezTo>
                  <a:pt x="66502" y="476597"/>
                  <a:pt x="33251" y="478782"/>
                  <a:pt x="33251" y="498764"/>
                </a:cubicBezTo>
                <a:cubicBezTo>
                  <a:pt x="33251" y="516289"/>
                  <a:pt x="66020" y="511587"/>
                  <a:pt x="83128" y="515389"/>
                </a:cubicBezTo>
                <a:cubicBezTo>
                  <a:pt x="116035" y="522702"/>
                  <a:pt x="149629" y="526473"/>
                  <a:pt x="182880" y="532015"/>
                </a:cubicBezTo>
                <a:cubicBezTo>
                  <a:pt x="166255" y="537557"/>
                  <a:pt x="145396" y="536248"/>
                  <a:pt x="133004" y="548640"/>
                </a:cubicBezTo>
                <a:cubicBezTo>
                  <a:pt x="16623" y="665021"/>
                  <a:pt x="160714" y="584660"/>
                  <a:pt x="66502" y="631768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051417" y="3185307"/>
            <a:ext cx="221703" cy="135268"/>
          </a:xfrm>
          <a:custGeom>
            <a:avLst/>
            <a:gdLst>
              <a:gd name="connsiteX0" fmla="*/ 0 w 221703"/>
              <a:gd name="connsiteY0" fmla="*/ 83128 h 631768"/>
              <a:gd name="connsiteX1" fmla="*/ 83128 w 221703"/>
              <a:gd name="connsiteY1" fmla="*/ 33251 h 631768"/>
              <a:gd name="connsiteX2" fmla="*/ 199506 w 221703"/>
              <a:gd name="connsiteY2" fmla="*/ 0 h 631768"/>
              <a:gd name="connsiteX3" fmla="*/ 133004 w 221703"/>
              <a:gd name="connsiteY3" fmla="*/ 99753 h 631768"/>
              <a:gd name="connsiteX4" fmla="*/ 99753 w 221703"/>
              <a:gd name="connsiteY4" fmla="*/ 166255 h 631768"/>
              <a:gd name="connsiteX5" fmla="*/ 66502 w 221703"/>
              <a:gd name="connsiteY5" fmla="*/ 216131 h 631768"/>
              <a:gd name="connsiteX6" fmla="*/ 116379 w 221703"/>
              <a:gd name="connsiteY6" fmla="*/ 232757 h 631768"/>
              <a:gd name="connsiteX7" fmla="*/ 149629 w 221703"/>
              <a:gd name="connsiteY7" fmla="*/ 266008 h 631768"/>
              <a:gd name="connsiteX8" fmla="*/ 99753 w 221703"/>
              <a:gd name="connsiteY8" fmla="*/ 332509 h 631768"/>
              <a:gd name="connsiteX9" fmla="*/ 149629 w 221703"/>
              <a:gd name="connsiteY9" fmla="*/ 415637 h 631768"/>
              <a:gd name="connsiteX10" fmla="*/ 216131 w 221703"/>
              <a:gd name="connsiteY10" fmla="*/ 365760 h 631768"/>
              <a:gd name="connsiteX11" fmla="*/ 182880 w 221703"/>
              <a:gd name="connsiteY11" fmla="*/ 415637 h 631768"/>
              <a:gd name="connsiteX12" fmla="*/ 83128 w 221703"/>
              <a:gd name="connsiteY12" fmla="*/ 465513 h 631768"/>
              <a:gd name="connsiteX13" fmla="*/ 33251 w 221703"/>
              <a:gd name="connsiteY13" fmla="*/ 498764 h 631768"/>
              <a:gd name="connsiteX14" fmla="*/ 83128 w 221703"/>
              <a:gd name="connsiteY14" fmla="*/ 515389 h 631768"/>
              <a:gd name="connsiteX15" fmla="*/ 182880 w 221703"/>
              <a:gd name="connsiteY15" fmla="*/ 532015 h 631768"/>
              <a:gd name="connsiteX16" fmla="*/ 133004 w 221703"/>
              <a:gd name="connsiteY16" fmla="*/ 548640 h 631768"/>
              <a:gd name="connsiteX17" fmla="*/ 66502 w 221703"/>
              <a:gd name="connsiteY17" fmla="*/ 631768 h 63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1703" h="631768">
                <a:moveTo>
                  <a:pt x="0" y="83128"/>
                </a:moveTo>
                <a:cubicBezTo>
                  <a:pt x="27709" y="66502"/>
                  <a:pt x="54225" y="47702"/>
                  <a:pt x="83128" y="33251"/>
                </a:cubicBezTo>
                <a:cubicBezTo>
                  <a:pt x="106976" y="21327"/>
                  <a:pt x="178204" y="5326"/>
                  <a:pt x="199506" y="0"/>
                </a:cubicBezTo>
                <a:cubicBezTo>
                  <a:pt x="163841" y="106993"/>
                  <a:pt x="210840" y="-9217"/>
                  <a:pt x="133004" y="99753"/>
                </a:cubicBezTo>
                <a:cubicBezTo>
                  <a:pt x="118599" y="119920"/>
                  <a:pt x="112049" y="144737"/>
                  <a:pt x="99753" y="166255"/>
                </a:cubicBezTo>
                <a:cubicBezTo>
                  <a:pt x="89840" y="183604"/>
                  <a:pt x="77586" y="199506"/>
                  <a:pt x="66502" y="216131"/>
                </a:cubicBezTo>
                <a:cubicBezTo>
                  <a:pt x="83128" y="221673"/>
                  <a:pt x="98854" y="232757"/>
                  <a:pt x="116379" y="232757"/>
                </a:cubicBezTo>
                <a:cubicBezTo>
                  <a:pt x="216352" y="232757"/>
                  <a:pt x="224654" y="178479"/>
                  <a:pt x="149629" y="266008"/>
                </a:cubicBezTo>
                <a:cubicBezTo>
                  <a:pt x="131596" y="287046"/>
                  <a:pt x="116378" y="310342"/>
                  <a:pt x="99753" y="332509"/>
                </a:cubicBezTo>
                <a:cubicBezTo>
                  <a:pt x="87923" y="368001"/>
                  <a:pt x="49589" y="428142"/>
                  <a:pt x="149629" y="415637"/>
                </a:cubicBezTo>
                <a:cubicBezTo>
                  <a:pt x="177124" y="412200"/>
                  <a:pt x="188422" y="365760"/>
                  <a:pt x="216131" y="365760"/>
                </a:cubicBezTo>
                <a:cubicBezTo>
                  <a:pt x="236113" y="365760"/>
                  <a:pt x="197009" y="401508"/>
                  <a:pt x="182880" y="415637"/>
                </a:cubicBezTo>
                <a:cubicBezTo>
                  <a:pt x="150651" y="447866"/>
                  <a:pt x="123694" y="451991"/>
                  <a:pt x="83128" y="465513"/>
                </a:cubicBezTo>
                <a:cubicBezTo>
                  <a:pt x="66502" y="476597"/>
                  <a:pt x="33251" y="478782"/>
                  <a:pt x="33251" y="498764"/>
                </a:cubicBezTo>
                <a:cubicBezTo>
                  <a:pt x="33251" y="516289"/>
                  <a:pt x="66020" y="511587"/>
                  <a:pt x="83128" y="515389"/>
                </a:cubicBezTo>
                <a:cubicBezTo>
                  <a:pt x="116035" y="522702"/>
                  <a:pt x="149629" y="526473"/>
                  <a:pt x="182880" y="532015"/>
                </a:cubicBezTo>
                <a:cubicBezTo>
                  <a:pt x="166255" y="537557"/>
                  <a:pt x="145396" y="536248"/>
                  <a:pt x="133004" y="548640"/>
                </a:cubicBezTo>
                <a:cubicBezTo>
                  <a:pt x="16623" y="665021"/>
                  <a:pt x="160714" y="584660"/>
                  <a:pt x="66502" y="631768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5045896" y="3567855"/>
            <a:ext cx="221703" cy="135268"/>
          </a:xfrm>
          <a:custGeom>
            <a:avLst/>
            <a:gdLst>
              <a:gd name="connsiteX0" fmla="*/ 0 w 221703"/>
              <a:gd name="connsiteY0" fmla="*/ 83128 h 631768"/>
              <a:gd name="connsiteX1" fmla="*/ 83128 w 221703"/>
              <a:gd name="connsiteY1" fmla="*/ 33251 h 631768"/>
              <a:gd name="connsiteX2" fmla="*/ 199506 w 221703"/>
              <a:gd name="connsiteY2" fmla="*/ 0 h 631768"/>
              <a:gd name="connsiteX3" fmla="*/ 133004 w 221703"/>
              <a:gd name="connsiteY3" fmla="*/ 99753 h 631768"/>
              <a:gd name="connsiteX4" fmla="*/ 99753 w 221703"/>
              <a:gd name="connsiteY4" fmla="*/ 166255 h 631768"/>
              <a:gd name="connsiteX5" fmla="*/ 66502 w 221703"/>
              <a:gd name="connsiteY5" fmla="*/ 216131 h 631768"/>
              <a:gd name="connsiteX6" fmla="*/ 116379 w 221703"/>
              <a:gd name="connsiteY6" fmla="*/ 232757 h 631768"/>
              <a:gd name="connsiteX7" fmla="*/ 149629 w 221703"/>
              <a:gd name="connsiteY7" fmla="*/ 266008 h 631768"/>
              <a:gd name="connsiteX8" fmla="*/ 99753 w 221703"/>
              <a:gd name="connsiteY8" fmla="*/ 332509 h 631768"/>
              <a:gd name="connsiteX9" fmla="*/ 149629 w 221703"/>
              <a:gd name="connsiteY9" fmla="*/ 415637 h 631768"/>
              <a:gd name="connsiteX10" fmla="*/ 216131 w 221703"/>
              <a:gd name="connsiteY10" fmla="*/ 365760 h 631768"/>
              <a:gd name="connsiteX11" fmla="*/ 182880 w 221703"/>
              <a:gd name="connsiteY11" fmla="*/ 415637 h 631768"/>
              <a:gd name="connsiteX12" fmla="*/ 83128 w 221703"/>
              <a:gd name="connsiteY12" fmla="*/ 465513 h 631768"/>
              <a:gd name="connsiteX13" fmla="*/ 33251 w 221703"/>
              <a:gd name="connsiteY13" fmla="*/ 498764 h 631768"/>
              <a:gd name="connsiteX14" fmla="*/ 83128 w 221703"/>
              <a:gd name="connsiteY14" fmla="*/ 515389 h 631768"/>
              <a:gd name="connsiteX15" fmla="*/ 182880 w 221703"/>
              <a:gd name="connsiteY15" fmla="*/ 532015 h 631768"/>
              <a:gd name="connsiteX16" fmla="*/ 133004 w 221703"/>
              <a:gd name="connsiteY16" fmla="*/ 548640 h 631768"/>
              <a:gd name="connsiteX17" fmla="*/ 66502 w 221703"/>
              <a:gd name="connsiteY17" fmla="*/ 631768 h 63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1703" h="631768">
                <a:moveTo>
                  <a:pt x="0" y="83128"/>
                </a:moveTo>
                <a:cubicBezTo>
                  <a:pt x="27709" y="66502"/>
                  <a:pt x="54225" y="47702"/>
                  <a:pt x="83128" y="33251"/>
                </a:cubicBezTo>
                <a:cubicBezTo>
                  <a:pt x="106976" y="21327"/>
                  <a:pt x="178204" y="5326"/>
                  <a:pt x="199506" y="0"/>
                </a:cubicBezTo>
                <a:cubicBezTo>
                  <a:pt x="163841" y="106993"/>
                  <a:pt x="210840" y="-9217"/>
                  <a:pt x="133004" y="99753"/>
                </a:cubicBezTo>
                <a:cubicBezTo>
                  <a:pt x="118599" y="119920"/>
                  <a:pt x="112049" y="144737"/>
                  <a:pt x="99753" y="166255"/>
                </a:cubicBezTo>
                <a:cubicBezTo>
                  <a:pt x="89840" y="183604"/>
                  <a:pt x="77586" y="199506"/>
                  <a:pt x="66502" y="216131"/>
                </a:cubicBezTo>
                <a:cubicBezTo>
                  <a:pt x="83128" y="221673"/>
                  <a:pt x="98854" y="232757"/>
                  <a:pt x="116379" y="232757"/>
                </a:cubicBezTo>
                <a:cubicBezTo>
                  <a:pt x="216352" y="232757"/>
                  <a:pt x="224654" y="178479"/>
                  <a:pt x="149629" y="266008"/>
                </a:cubicBezTo>
                <a:cubicBezTo>
                  <a:pt x="131596" y="287046"/>
                  <a:pt x="116378" y="310342"/>
                  <a:pt x="99753" y="332509"/>
                </a:cubicBezTo>
                <a:cubicBezTo>
                  <a:pt x="87923" y="368001"/>
                  <a:pt x="49589" y="428142"/>
                  <a:pt x="149629" y="415637"/>
                </a:cubicBezTo>
                <a:cubicBezTo>
                  <a:pt x="177124" y="412200"/>
                  <a:pt x="188422" y="365760"/>
                  <a:pt x="216131" y="365760"/>
                </a:cubicBezTo>
                <a:cubicBezTo>
                  <a:pt x="236113" y="365760"/>
                  <a:pt x="197009" y="401508"/>
                  <a:pt x="182880" y="415637"/>
                </a:cubicBezTo>
                <a:cubicBezTo>
                  <a:pt x="150651" y="447866"/>
                  <a:pt x="123694" y="451991"/>
                  <a:pt x="83128" y="465513"/>
                </a:cubicBezTo>
                <a:cubicBezTo>
                  <a:pt x="66502" y="476597"/>
                  <a:pt x="33251" y="478782"/>
                  <a:pt x="33251" y="498764"/>
                </a:cubicBezTo>
                <a:cubicBezTo>
                  <a:pt x="33251" y="516289"/>
                  <a:pt x="66020" y="511587"/>
                  <a:pt x="83128" y="515389"/>
                </a:cubicBezTo>
                <a:cubicBezTo>
                  <a:pt x="116035" y="522702"/>
                  <a:pt x="149629" y="526473"/>
                  <a:pt x="182880" y="532015"/>
                </a:cubicBezTo>
                <a:cubicBezTo>
                  <a:pt x="166255" y="537557"/>
                  <a:pt x="145396" y="536248"/>
                  <a:pt x="133004" y="548640"/>
                </a:cubicBezTo>
                <a:cubicBezTo>
                  <a:pt x="16623" y="665021"/>
                  <a:pt x="160714" y="584660"/>
                  <a:pt x="66502" y="631768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5062520" y="3950233"/>
            <a:ext cx="221703" cy="135268"/>
          </a:xfrm>
          <a:custGeom>
            <a:avLst/>
            <a:gdLst>
              <a:gd name="connsiteX0" fmla="*/ 0 w 221703"/>
              <a:gd name="connsiteY0" fmla="*/ 83128 h 631768"/>
              <a:gd name="connsiteX1" fmla="*/ 83128 w 221703"/>
              <a:gd name="connsiteY1" fmla="*/ 33251 h 631768"/>
              <a:gd name="connsiteX2" fmla="*/ 199506 w 221703"/>
              <a:gd name="connsiteY2" fmla="*/ 0 h 631768"/>
              <a:gd name="connsiteX3" fmla="*/ 133004 w 221703"/>
              <a:gd name="connsiteY3" fmla="*/ 99753 h 631768"/>
              <a:gd name="connsiteX4" fmla="*/ 99753 w 221703"/>
              <a:gd name="connsiteY4" fmla="*/ 166255 h 631768"/>
              <a:gd name="connsiteX5" fmla="*/ 66502 w 221703"/>
              <a:gd name="connsiteY5" fmla="*/ 216131 h 631768"/>
              <a:gd name="connsiteX6" fmla="*/ 116379 w 221703"/>
              <a:gd name="connsiteY6" fmla="*/ 232757 h 631768"/>
              <a:gd name="connsiteX7" fmla="*/ 149629 w 221703"/>
              <a:gd name="connsiteY7" fmla="*/ 266008 h 631768"/>
              <a:gd name="connsiteX8" fmla="*/ 99753 w 221703"/>
              <a:gd name="connsiteY8" fmla="*/ 332509 h 631768"/>
              <a:gd name="connsiteX9" fmla="*/ 149629 w 221703"/>
              <a:gd name="connsiteY9" fmla="*/ 415637 h 631768"/>
              <a:gd name="connsiteX10" fmla="*/ 216131 w 221703"/>
              <a:gd name="connsiteY10" fmla="*/ 365760 h 631768"/>
              <a:gd name="connsiteX11" fmla="*/ 182880 w 221703"/>
              <a:gd name="connsiteY11" fmla="*/ 415637 h 631768"/>
              <a:gd name="connsiteX12" fmla="*/ 83128 w 221703"/>
              <a:gd name="connsiteY12" fmla="*/ 465513 h 631768"/>
              <a:gd name="connsiteX13" fmla="*/ 33251 w 221703"/>
              <a:gd name="connsiteY13" fmla="*/ 498764 h 631768"/>
              <a:gd name="connsiteX14" fmla="*/ 83128 w 221703"/>
              <a:gd name="connsiteY14" fmla="*/ 515389 h 631768"/>
              <a:gd name="connsiteX15" fmla="*/ 182880 w 221703"/>
              <a:gd name="connsiteY15" fmla="*/ 532015 h 631768"/>
              <a:gd name="connsiteX16" fmla="*/ 133004 w 221703"/>
              <a:gd name="connsiteY16" fmla="*/ 548640 h 631768"/>
              <a:gd name="connsiteX17" fmla="*/ 66502 w 221703"/>
              <a:gd name="connsiteY17" fmla="*/ 631768 h 63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1703" h="631768">
                <a:moveTo>
                  <a:pt x="0" y="83128"/>
                </a:moveTo>
                <a:cubicBezTo>
                  <a:pt x="27709" y="66502"/>
                  <a:pt x="54225" y="47702"/>
                  <a:pt x="83128" y="33251"/>
                </a:cubicBezTo>
                <a:cubicBezTo>
                  <a:pt x="106976" y="21327"/>
                  <a:pt x="178204" y="5326"/>
                  <a:pt x="199506" y="0"/>
                </a:cubicBezTo>
                <a:cubicBezTo>
                  <a:pt x="163841" y="106993"/>
                  <a:pt x="210840" y="-9217"/>
                  <a:pt x="133004" y="99753"/>
                </a:cubicBezTo>
                <a:cubicBezTo>
                  <a:pt x="118599" y="119920"/>
                  <a:pt x="112049" y="144737"/>
                  <a:pt x="99753" y="166255"/>
                </a:cubicBezTo>
                <a:cubicBezTo>
                  <a:pt x="89840" y="183604"/>
                  <a:pt x="77586" y="199506"/>
                  <a:pt x="66502" y="216131"/>
                </a:cubicBezTo>
                <a:cubicBezTo>
                  <a:pt x="83128" y="221673"/>
                  <a:pt x="98854" y="232757"/>
                  <a:pt x="116379" y="232757"/>
                </a:cubicBezTo>
                <a:cubicBezTo>
                  <a:pt x="216352" y="232757"/>
                  <a:pt x="224654" y="178479"/>
                  <a:pt x="149629" y="266008"/>
                </a:cubicBezTo>
                <a:cubicBezTo>
                  <a:pt x="131596" y="287046"/>
                  <a:pt x="116378" y="310342"/>
                  <a:pt x="99753" y="332509"/>
                </a:cubicBezTo>
                <a:cubicBezTo>
                  <a:pt x="87923" y="368001"/>
                  <a:pt x="49589" y="428142"/>
                  <a:pt x="149629" y="415637"/>
                </a:cubicBezTo>
                <a:cubicBezTo>
                  <a:pt x="177124" y="412200"/>
                  <a:pt x="188422" y="365760"/>
                  <a:pt x="216131" y="365760"/>
                </a:cubicBezTo>
                <a:cubicBezTo>
                  <a:pt x="236113" y="365760"/>
                  <a:pt x="197009" y="401508"/>
                  <a:pt x="182880" y="415637"/>
                </a:cubicBezTo>
                <a:cubicBezTo>
                  <a:pt x="150651" y="447866"/>
                  <a:pt x="123694" y="451991"/>
                  <a:pt x="83128" y="465513"/>
                </a:cubicBezTo>
                <a:cubicBezTo>
                  <a:pt x="66502" y="476597"/>
                  <a:pt x="33251" y="478782"/>
                  <a:pt x="33251" y="498764"/>
                </a:cubicBezTo>
                <a:cubicBezTo>
                  <a:pt x="33251" y="516289"/>
                  <a:pt x="66020" y="511587"/>
                  <a:pt x="83128" y="515389"/>
                </a:cubicBezTo>
                <a:cubicBezTo>
                  <a:pt x="116035" y="522702"/>
                  <a:pt x="149629" y="526473"/>
                  <a:pt x="182880" y="532015"/>
                </a:cubicBezTo>
                <a:cubicBezTo>
                  <a:pt x="166255" y="537557"/>
                  <a:pt x="145396" y="536248"/>
                  <a:pt x="133004" y="548640"/>
                </a:cubicBezTo>
                <a:cubicBezTo>
                  <a:pt x="16623" y="665021"/>
                  <a:pt x="160714" y="584660"/>
                  <a:pt x="66502" y="631768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079146" y="4997642"/>
            <a:ext cx="221703" cy="135268"/>
          </a:xfrm>
          <a:custGeom>
            <a:avLst/>
            <a:gdLst>
              <a:gd name="connsiteX0" fmla="*/ 0 w 221703"/>
              <a:gd name="connsiteY0" fmla="*/ 83128 h 631768"/>
              <a:gd name="connsiteX1" fmla="*/ 83128 w 221703"/>
              <a:gd name="connsiteY1" fmla="*/ 33251 h 631768"/>
              <a:gd name="connsiteX2" fmla="*/ 199506 w 221703"/>
              <a:gd name="connsiteY2" fmla="*/ 0 h 631768"/>
              <a:gd name="connsiteX3" fmla="*/ 133004 w 221703"/>
              <a:gd name="connsiteY3" fmla="*/ 99753 h 631768"/>
              <a:gd name="connsiteX4" fmla="*/ 99753 w 221703"/>
              <a:gd name="connsiteY4" fmla="*/ 166255 h 631768"/>
              <a:gd name="connsiteX5" fmla="*/ 66502 w 221703"/>
              <a:gd name="connsiteY5" fmla="*/ 216131 h 631768"/>
              <a:gd name="connsiteX6" fmla="*/ 116379 w 221703"/>
              <a:gd name="connsiteY6" fmla="*/ 232757 h 631768"/>
              <a:gd name="connsiteX7" fmla="*/ 149629 w 221703"/>
              <a:gd name="connsiteY7" fmla="*/ 266008 h 631768"/>
              <a:gd name="connsiteX8" fmla="*/ 99753 w 221703"/>
              <a:gd name="connsiteY8" fmla="*/ 332509 h 631768"/>
              <a:gd name="connsiteX9" fmla="*/ 149629 w 221703"/>
              <a:gd name="connsiteY9" fmla="*/ 415637 h 631768"/>
              <a:gd name="connsiteX10" fmla="*/ 216131 w 221703"/>
              <a:gd name="connsiteY10" fmla="*/ 365760 h 631768"/>
              <a:gd name="connsiteX11" fmla="*/ 182880 w 221703"/>
              <a:gd name="connsiteY11" fmla="*/ 415637 h 631768"/>
              <a:gd name="connsiteX12" fmla="*/ 83128 w 221703"/>
              <a:gd name="connsiteY12" fmla="*/ 465513 h 631768"/>
              <a:gd name="connsiteX13" fmla="*/ 33251 w 221703"/>
              <a:gd name="connsiteY13" fmla="*/ 498764 h 631768"/>
              <a:gd name="connsiteX14" fmla="*/ 83128 w 221703"/>
              <a:gd name="connsiteY14" fmla="*/ 515389 h 631768"/>
              <a:gd name="connsiteX15" fmla="*/ 182880 w 221703"/>
              <a:gd name="connsiteY15" fmla="*/ 532015 h 631768"/>
              <a:gd name="connsiteX16" fmla="*/ 133004 w 221703"/>
              <a:gd name="connsiteY16" fmla="*/ 548640 h 631768"/>
              <a:gd name="connsiteX17" fmla="*/ 66502 w 221703"/>
              <a:gd name="connsiteY17" fmla="*/ 631768 h 63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1703" h="631768">
                <a:moveTo>
                  <a:pt x="0" y="83128"/>
                </a:moveTo>
                <a:cubicBezTo>
                  <a:pt x="27709" y="66502"/>
                  <a:pt x="54225" y="47702"/>
                  <a:pt x="83128" y="33251"/>
                </a:cubicBezTo>
                <a:cubicBezTo>
                  <a:pt x="106976" y="21327"/>
                  <a:pt x="178204" y="5326"/>
                  <a:pt x="199506" y="0"/>
                </a:cubicBezTo>
                <a:cubicBezTo>
                  <a:pt x="163841" y="106993"/>
                  <a:pt x="210840" y="-9217"/>
                  <a:pt x="133004" y="99753"/>
                </a:cubicBezTo>
                <a:cubicBezTo>
                  <a:pt x="118599" y="119920"/>
                  <a:pt x="112049" y="144737"/>
                  <a:pt x="99753" y="166255"/>
                </a:cubicBezTo>
                <a:cubicBezTo>
                  <a:pt x="89840" y="183604"/>
                  <a:pt x="77586" y="199506"/>
                  <a:pt x="66502" y="216131"/>
                </a:cubicBezTo>
                <a:cubicBezTo>
                  <a:pt x="83128" y="221673"/>
                  <a:pt x="98854" y="232757"/>
                  <a:pt x="116379" y="232757"/>
                </a:cubicBezTo>
                <a:cubicBezTo>
                  <a:pt x="216352" y="232757"/>
                  <a:pt x="224654" y="178479"/>
                  <a:pt x="149629" y="266008"/>
                </a:cubicBezTo>
                <a:cubicBezTo>
                  <a:pt x="131596" y="287046"/>
                  <a:pt x="116378" y="310342"/>
                  <a:pt x="99753" y="332509"/>
                </a:cubicBezTo>
                <a:cubicBezTo>
                  <a:pt x="87923" y="368001"/>
                  <a:pt x="49589" y="428142"/>
                  <a:pt x="149629" y="415637"/>
                </a:cubicBezTo>
                <a:cubicBezTo>
                  <a:pt x="177124" y="412200"/>
                  <a:pt x="188422" y="365760"/>
                  <a:pt x="216131" y="365760"/>
                </a:cubicBezTo>
                <a:cubicBezTo>
                  <a:pt x="236113" y="365760"/>
                  <a:pt x="197009" y="401508"/>
                  <a:pt x="182880" y="415637"/>
                </a:cubicBezTo>
                <a:cubicBezTo>
                  <a:pt x="150651" y="447866"/>
                  <a:pt x="123694" y="451991"/>
                  <a:pt x="83128" y="465513"/>
                </a:cubicBezTo>
                <a:cubicBezTo>
                  <a:pt x="66502" y="476597"/>
                  <a:pt x="33251" y="478782"/>
                  <a:pt x="33251" y="498764"/>
                </a:cubicBezTo>
                <a:cubicBezTo>
                  <a:pt x="33251" y="516289"/>
                  <a:pt x="66020" y="511587"/>
                  <a:pt x="83128" y="515389"/>
                </a:cubicBezTo>
                <a:cubicBezTo>
                  <a:pt x="116035" y="522702"/>
                  <a:pt x="149629" y="526473"/>
                  <a:pt x="182880" y="532015"/>
                </a:cubicBezTo>
                <a:cubicBezTo>
                  <a:pt x="166255" y="537557"/>
                  <a:pt x="145396" y="536248"/>
                  <a:pt x="133004" y="548640"/>
                </a:cubicBezTo>
                <a:cubicBezTo>
                  <a:pt x="16623" y="665021"/>
                  <a:pt x="160714" y="584660"/>
                  <a:pt x="66502" y="631768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824800" y="3035827"/>
            <a:ext cx="91440" cy="135268"/>
          </a:xfrm>
          <a:custGeom>
            <a:avLst/>
            <a:gdLst>
              <a:gd name="connsiteX0" fmla="*/ 0 w 221703"/>
              <a:gd name="connsiteY0" fmla="*/ 83128 h 631768"/>
              <a:gd name="connsiteX1" fmla="*/ 83128 w 221703"/>
              <a:gd name="connsiteY1" fmla="*/ 33251 h 631768"/>
              <a:gd name="connsiteX2" fmla="*/ 199506 w 221703"/>
              <a:gd name="connsiteY2" fmla="*/ 0 h 631768"/>
              <a:gd name="connsiteX3" fmla="*/ 133004 w 221703"/>
              <a:gd name="connsiteY3" fmla="*/ 99753 h 631768"/>
              <a:gd name="connsiteX4" fmla="*/ 99753 w 221703"/>
              <a:gd name="connsiteY4" fmla="*/ 166255 h 631768"/>
              <a:gd name="connsiteX5" fmla="*/ 66502 w 221703"/>
              <a:gd name="connsiteY5" fmla="*/ 216131 h 631768"/>
              <a:gd name="connsiteX6" fmla="*/ 116379 w 221703"/>
              <a:gd name="connsiteY6" fmla="*/ 232757 h 631768"/>
              <a:gd name="connsiteX7" fmla="*/ 149629 w 221703"/>
              <a:gd name="connsiteY7" fmla="*/ 266008 h 631768"/>
              <a:gd name="connsiteX8" fmla="*/ 99753 w 221703"/>
              <a:gd name="connsiteY8" fmla="*/ 332509 h 631768"/>
              <a:gd name="connsiteX9" fmla="*/ 149629 w 221703"/>
              <a:gd name="connsiteY9" fmla="*/ 415637 h 631768"/>
              <a:gd name="connsiteX10" fmla="*/ 216131 w 221703"/>
              <a:gd name="connsiteY10" fmla="*/ 365760 h 631768"/>
              <a:gd name="connsiteX11" fmla="*/ 182880 w 221703"/>
              <a:gd name="connsiteY11" fmla="*/ 415637 h 631768"/>
              <a:gd name="connsiteX12" fmla="*/ 83128 w 221703"/>
              <a:gd name="connsiteY12" fmla="*/ 465513 h 631768"/>
              <a:gd name="connsiteX13" fmla="*/ 33251 w 221703"/>
              <a:gd name="connsiteY13" fmla="*/ 498764 h 631768"/>
              <a:gd name="connsiteX14" fmla="*/ 83128 w 221703"/>
              <a:gd name="connsiteY14" fmla="*/ 515389 h 631768"/>
              <a:gd name="connsiteX15" fmla="*/ 182880 w 221703"/>
              <a:gd name="connsiteY15" fmla="*/ 532015 h 631768"/>
              <a:gd name="connsiteX16" fmla="*/ 133004 w 221703"/>
              <a:gd name="connsiteY16" fmla="*/ 548640 h 631768"/>
              <a:gd name="connsiteX17" fmla="*/ 66502 w 221703"/>
              <a:gd name="connsiteY17" fmla="*/ 631768 h 63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1703" h="631768">
                <a:moveTo>
                  <a:pt x="0" y="83128"/>
                </a:moveTo>
                <a:cubicBezTo>
                  <a:pt x="27709" y="66502"/>
                  <a:pt x="54225" y="47702"/>
                  <a:pt x="83128" y="33251"/>
                </a:cubicBezTo>
                <a:cubicBezTo>
                  <a:pt x="106976" y="21327"/>
                  <a:pt x="178204" y="5326"/>
                  <a:pt x="199506" y="0"/>
                </a:cubicBezTo>
                <a:cubicBezTo>
                  <a:pt x="163841" y="106993"/>
                  <a:pt x="210840" y="-9217"/>
                  <a:pt x="133004" y="99753"/>
                </a:cubicBezTo>
                <a:cubicBezTo>
                  <a:pt x="118599" y="119920"/>
                  <a:pt x="112049" y="144737"/>
                  <a:pt x="99753" y="166255"/>
                </a:cubicBezTo>
                <a:cubicBezTo>
                  <a:pt x="89840" y="183604"/>
                  <a:pt x="77586" y="199506"/>
                  <a:pt x="66502" y="216131"/>
                </a:cubicBezTo>
                <a:cubicBezTo>
                  <a:pt x="83128" y="221673"/>
                  <a:pt x="98854" y="232757"/>
                  <a:pt x="116379" y="232757"/>
                </a:cubicBezTo>
                <a:cubicBezTo>
                  <a:pt x="216352" y="232757"/>
                  <a:pt x="224654" y="178479"/>
                  <a:pt x="149629" y="266008"/>
                </a:cubicBezTo>
                <a:cubicBezTo>
                  <a:pt x="131596" y="287046"/>
                  <a:pt x="116378" y="310342"/>
                  <a:pt x="99753" y="332509"/>
                </a:cubicBezTo>
                <a:cubicBezTo>
                  <a:pt x="87923" y="368001"/>
                  <a:pt x="49589" y="428142"/>
                  <a:pt x="149629" y="415637"/>
                </a:cubicBezTo>
                <a:cubicBezTo>
                  <a:pt x="177124" y="412200"/>
                  <a:pt x="188422" y="365760"/>
                  <a:pt x="216131" y="365760"/>
                </a:cubicBezTo>
                <a:cubicBezTo>
                  <a:pt x="236113" y="365760"/>
                  <a:pt x="197009" y="401508"/>
                  <a:pt x="182880" y="415637"/>
                </a:cubicBezTo>
                <a:cubicBezTo>
                  <a:pt x="150651" y="447866"/>
                  <a:pt x="123694" y="451991"/>
                  <a:pt x="83128" y="465513"/>
                </a:cubicBezTo>
                <a:cubicBezTo>
                  <a:pt x="66502" y="476597"/>
                  <a:pt x="33251" y="478782"/>
                  <a:pt x="33251" y="498764"/>
                </a:cubicBezTo>
                <a:cubicBezTo>
                  <a:pt x="33251" y="516289"/>
                  <a:pt x="66020" y="511587"/>
                  <a:pt x="83128" y="515389"/>
                </a:cubicBezTo>
                <a:cubicBezTo>
                  <a:pt x="116035" y="522702"/>
                  <a:pt x="149629" y="526473"/>
                  <a:pt x="182880" y="532015"/>
                </a:cubicBezTo>
                <a:cubicBezTo>
                  <a:pt x="166255" y="537557"/>
                  <a:pt x="145396" y="536248"/>
                  <a:pt x="133004" y="548640"/>
                </a:cubicBezTo>
                <a:cubicBezTo>
                  <a:pt x="16623" y="665021"/>
                  <a:pt x="160714" y="584660"/>
                  <a:pt x="66502" y="631768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841836" y="3651594"/>
            <a:ext cx="91440" cy="135268"/>
          </a:xfrm>
          <a:custGeom>
            <a:avLst/>
            <a:gdLst>
              <a:gd name="connsiteX0" fmla="*/ 0 w 221703"/>
              <a:gd name="connsiteY0" fmla="*/ 83128 h 631768"/>
              <a:gd name="connsiteX1" fmla="*/ 83128 w 221703"/>
              <a:gd name="connsiteY1" fmla="*/ 33251 h 631768"/>
              <a:gd name="connsiteX2" fmla="*/ 199506 w 221703"/>
              <a:gd name="connsiteY2" fmla="*/ 0 h 631768"/>
              <a:gd name="connsiteX3" fmla="*/ 133004 w 221703"/>
              <a:gd name="connsiteY3" fmla="*/ 99753 h 631768"/>
              <a:gd name="connsiteX4" fmla="*/ 99753 w 221703"/>
              <a:gd name="connsiteY4" fmla="*/ 166255 h 631768"/>
              <a:gd name="connsiteX5" fmla="*/ 66502 w 221703"/>
              <a:gd name="connsiteY5" fmla="*/ 216131 h 631768"/>
              <a:gd name="connsiteX6" fmla="*/ 116379 w 221703"/>
              <a:gd name="connsiteY6" fmla="*/ 232757 h 631768"/>
              <a:gd name="connsiteX7" fmla="*/ 149629 w 221703"/>
              <a:gd name="connsiteY7" fmla="*/ 266008 h 631768"/>
              <a:gd name="connsiteX8" fmla="*/ 99753 w 221703"/>
              <a:gd name="connsiteY8" fmla="*/ 332509 h 631768"/>
              <a:gd name="connsiteX9" fmla="*/ 149629 w 221703"/>
              <a:gd name="connsiteY9" fmla="*/ 415637 h 631768"/>
              <a:gd name="connsiteX10" fmla="*/ 216131 w 221703"/>
              <a:gd name="connsiteY10" fmla="*/ 365760 h 631768"/>
              <a:gd name="connsiteX11" fmla="*/ 182880 w 221703"/>
              <a:gd name="connsiteY11" fmla="*/ 415637 h 631768"/>
              <a:gd name="connsiteX12" fmla="*/ 83128 w 221703"/>
              <a:gd name="connsiteY12" fmla="*/ 465513 h 631768"/>
              <a:gd name="connsiteX13" fmla="*/ 33251 w 221703"/>
              <a:gd name="connsiteY13" fmla="*/ 498764 h 631768"/>
              <a:gd name="connsiteX14" fmla="*/ 83128 w 221703"/>
              <a:gd name="connsiteY14" fmla="*/ 515389 h 631768"/>
              <a:gd name="connsiteX15" fmla="*/ 182880 w 221703"/>
              <a:gd name="connsiteY15" fmla="*/ 532015 h 631768"/>
              <a:gd name="connsiteX16" fmla="*/ 133004 w 221703"/>
              <a:gd name="connsiteY16" fmla="*/ 548640 h 631768"/>
              <a:gd name="connsiteX17" fmla="*/ 66502 w 221703"/>
              <a:gd name="connsiteY17" fmla="*/ 631768 h 63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1703" h="631768">
                <a:moveTo>
                  <a:pt x="0" y="83128"/>
                </a:moveTo>
                <a:cubicBezTo>
                  <a:pt x="27709" y="66502"/>
                  <a:pt x="54225" y="47702"/>
                  <a:pt x="83128" y="33251"/>
                </a:cubicBezTo>
                <a:cubicBezTo>
                  <a:pt x="106976" y="21327"/>
                  <a:pt x="178204" y="5326"/>
                  <a:pt x="199506" y="0"/>
                </a:cubicBezTo>
                <a:cubicBezTo>
                  <a:pt x="163841" y="106993"/>
                  <a:pt x="210840" y="-9217"/>
                  <a:pt x="133004" y="99753"/>
                </a:cubicBezTo>
                <a:cubicBezTo>
                  <a:pt x="118599" y="119920"/>
                  <a:pt x="112049" y="144737"/>
                  <a:pt x="99753" y="166255"/>
                </a:cubicBezTo>
                <a:cubicBezTo>
                  <a:pt x="89840" y="183604"/>
                  <a:pt x="77586" y="199506"/>
                  <a:pt x="66502" y="216131"/>
                </a:cubicBezTo>
                <a:cubicBezTo>
                  <a:pt x="83128" y="221673"/>
                  <a:pt x="98854" y="232757"/>
                  <a:pt x="116379" y="232757"/>
                </a:cubicBezTo>
                <a:cubicBezTo>
                  <a:pt x="216352" y="232757"/>
                  <a:pt x="224654" y="178479"/>
                  <a:pt x="149629" y="266008"/>
                </a:cubicBezTo>
                <a:cubicBezTo>
                  <a:pt x="131596" y="287046"/>
                  <a:pt x="116378" y="310342"/>
                  <a:pt x="99753" y="332509"/>
                </a:cubicBezTo>
                <a:cubicBezTo>
                  <a:pt x="87923" y="368001"/>
                  <a:pt x="49589" y="428142"/>
                  <a:pt x="149629" y="415637"/>
                </a:cubicBezTo>
                <a:cubicBezTo>
                  <a:pt x="177124" y="412200"/>
                  <a:pt x="188422" y="365760"/>
                  <a:pt x="216131" y="365760"/>
                </a:cubicBezTo>
                <a:cubicBezTo>
                  <a:pt x="236113" y="365760"/>
                  <a:pt x="197009" y="401508"/>
                  <a:pt x="182880" y="415637"/>
                </a:cubicBezTo>
                <a:cubicBezTo>
                  <a:pt x="150651" y="447866"/>
                  <a:pt x="123694" y="451991"/>
                  <a:pt x="83128" y="465513"/>
                </a:cubicBezTo>
                <a:cubicBezTo>
                  <a:pt x="66502" y="476597"/>
                  <a:pt x="33251" y="478782"/>
                  <a:pt x="33251" y="498764"/>
                </a:cubicBezTo>
                <a:cubicBezTo>
                  <a:pt x="33251" y="516289"/>
                  <a:pt x="66020" y="511587"/>
                  <a:pt x="83128" y="515389"/>
                </a:cubicBezTo>
                <a:cubicBezTo>
                  <a:pt x="116035" y="522702"/>
                  <a:pt x="149629" y="526473"/>
                  <a:pt x="182880" y="532015"/>
                </a:cubicBezTo>
                <a:cubicBezTo>
                  <a:pt x="166255" y="537557"/>
                  <a:pt x="145396" y="536248"/>
                  <a:pt x="133004" y="548640"/>
                </a:cubicBezTo>
                <a:cubicBezTo>
                  <a:pt x="16623" y="665021"/>
                  <a:pt x="160714" y="584660"/>
                  <a:pt x="66502" y="631768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644692" y="3903114"/>
            <a:ext cx="91440" cy="135268"/>
          </a:xfrm>
          <a:custGeom>
            <a:avLst/>
            <a:gdLst>
              <a:gd name="connsiteX0" fmla="*/ 0 w 221703"/>
              <a:gd name="connsiteY0" fmla="*/ 83128 h 631768"/>
              <a:gd name="connsiteX1" fmla="*/ 83128 w 221703"/>
              <a:gd name="connsiteY1" fmla="*/ 33251 h 631768"/>
              <a:gd name="connsiteX2" fmla="*/ 199506 w 221703"/>
              <a:gd name="connsiteY2" fmla="*/ 0 h 631768"/>
              <a:gd name="connsiteX3" fmla="*/ 133004 w 221703"/>
              <a:gd name="connsiteY3" fmla="*/ 99753 h 631768"/>
              <a:gd name="connsiteX4" fmla="*/ 99753 w 221703"/>
              <a:gd name="connsiteY4" fmla="*/ 166255 h 631768"/>
              <a:gd name="connsiteX5" fmla="*/ 66502 w 221703"/>
              <a:gd name="connsiteY5" fmla="*/ 216131 h 631768"/>
              <a:gd name="connsiteX6" fmla="*/ 116379 w 221703"/>
              <a:gd name="connsiteY6" fmla="*/ 232757 h 631768"/>
              <a:gd name="connsiteX7" fmla="*/ 149629 w 221703"/>
              <a:gd name="connsiteY7" fmla="*/ 266008 h 631768"/>
              <a:gd name="connsiteX8" fmla="*/ 99753 w 221703"/>
              <a:gd name="connsiteY8" fmla="*/ 332509 h 631768"/>
              <a:gd name="connsiteX9" fmla="*/ 149629 w 221703"/>
              <a:gd name="connsiteY9" fmla="*/ 415637 h 631768"/>
              <a:gd name="connsiteX10" fmla="*/ 216131 w 221703"/>
              <a:gd name="connsiteY10" fmla="*/ 365760 h 631768"/>
              <a:gd name="connsiteX11" fmla="*/ 182880 w 221703"/>
              <a:gd name="connsiteY11" fmla="*/ 415637 h 631768"/>
              <a:gd name="connsiteX12" fmla="*/ 83128 w 221703"/>
              <a:gd name="connsiteY12" fmla="*/ 465513 h 631768"/>
              <a:gd name="connsiteX13" fmla="*/ 33251 w 221703"/>
              <a:gd name="connsiteY13" fmla="*/ 498764 h 631768"/>
              <a:gd name="connsiteX14" fmla="*/ 83128 w 221703"/>
              <a:gd name="connsiteY14" fmla="*/ 515389 h 631768"/>
              <a:gd name="connsiteX15" fmla="*/ 182880 w 221703"/>
              <a:gd name="connsiteY15" fmla="*/ 532015 h 631768"/>
              <a:gd name="connsiteX16" fmla="*/ 133004 w 221703"/>
              <a:gd name="connsiteY16" fmla="*/ 548640 h 631768"/>
              <a:gd name="connsiteX17" fmla="*/ 66502 w 221703"/>
              <a:gd name="connsiteY17" fmla="*/ 631768 h 63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1703" h="631768">
                <a:moveTo>
                  <a:pt x="0" y="83128"/>
                </a:moveTo>
                <a:cubicBezTo>
                  <a:pt x="27709" y="66502"/>
                  <a:pt x="54225" y="47702"/>
                  <a:pt x="83128" y="33251"/>
                </a:cubicBezTo>
                <a:cubicBezTo>
                  <a:pt x="106976" y="21327"/>
                  <a:pt x="178204" y="5326"/>
                  <a:pt x="199506" y="0"/>
                </a:cubicBezTo>
                <a:cubicBezTo>
                  <a:pt x="163841" y="106993"/>
                  <a:pt x="210840" y="-9217"/>
                  <a:pt x="133004" y="99753"/>
                </a:cubicBezTo>
                <a:cubicBezTo>
                  <a:pt x="118599" y="119920"/>
                  <a:pt x="112049" y="144737"/>
                  <a:pt x="99753" y="166255"/>
                </a:cubicBezTo>
                <a:cubicBezTo>
                  <a:pt x="89840" y="183604"/>
                  <a:pt x="77586" y="199506"/>
                  <a:pt x="66502" y="216131"/>
                </a:cubicBezTo>
                <a:cubicBezTo>
                  <a:pt x="83128" y="221673"/>
                  <a:pt x="98854" y="232757"/>
                  <a:pt x="116379" y="232757"/>
                </a:cubicBezTo>
                <a:cubicBezTo>
                  <a:pt x="216352" y="232757"/>
                  <a:pt x="224654" y="178479"/>
                  <a:pt x="149629" y="266008"/>
                </a:cubicBezTo>
                <a:cubicBezTo>
                  <a:pt x="131596" y="287046"/>
                  <a:pt x="116378" y="310342"/>
                  <a:pt x="99753" y="332509"/>
                </a:cubicBezTo>
                <a:cubicBezTo>
                  <a:pt x="87923" y="368001"/>
                  <a:pt x="49589" y="428142"/>
                  <a:pt x="149629" y="415637"/>
                </a:cubicBezTo>
                <a:cubicBezTo>
                  <a:pt x="177124" y="412200"/>
                  <a:pt x="188422" y="365760"/>
                  <a:pt x="216131" y="365760"/>
                </a:cubicBezTo>
                <a:cubicBezTo>
                  <a:pt x="236113" y="365760"/>
                  <a:pt x="197009" y="401508"/>
                  <a:pt x="182880" y="415637"/>
                </a:cubicBezTo>
                <a:cubicBezTo>
                  <a:pt x="150651" y="447866"/>
                  <a:pt x="123694" y="451991"/>
                  <a:pt x="83128" y="465513"/>
                </a:cubicBezTo>
                <a:cubicBezTo>
                  <a:pt x="66502" y="476597"/>
                  <a:pt x="33251" y="478782"/>
                  <a:pt x="33251" y="498764"/>
                </a:cubicBezTo>
                <a:cubicBezTo>
                  <a:pt x="33251" y="516289"/>
                  <a:pt x="66020" y="511587"/>
                  <a:pt x="83128" y="515389"/>
                </a:cubicBezTo>
                <a:cubicBezTo>
                  <a:pt x="116035" y="522702"/>
                  <a:pt x="149629" y="526473"/>
                  <a:pt x="182880" y="532015"/>
                </a:cubicBezTo>
                <a:cubicBezTo>
                  <a:pt x="166255" y="537557"/>
                  <a:pt x="145396" y="536248"/>
                  <a:pt x="133004" y="548640"/>
                </a:cubicBezTo>
                <a:cubicBezTo>
                  <a:pt x="16623" y="665021"/>
                  <a:pt x="160714" y="584660"/>
                  <a:pt x="66502" y="631768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278932" y="4568138"/>
            <a:ext cx="91440" cy="135268"/>
          </a:xfrm>
          <a:custGeom>
            <a:avLst/>
            <a:gdLst>
              <a:gd name="connsiteX0" fmla="*/ 0 w 221703"/>
              <a:gd name="connsiteY0" fmla="*/ 83128 h 631768"/>
              <a:gd name="connsiteX1" fmla="*/ 83128 w 221703"/>
              <a:gd name="connsiteY1" fmla="*/ 33251 h 631768"/>
              <a:gd name="connsiteX2" fmla="*/ 199506 w 221703"/>
              <a:gd name="connsiteY2" fmla="*/ 0 h 631768"/>
              <a:gd name="connsiteX3" fmla="*/ 133004 w 221703"/>
              <a:gd name="connsiteY3" fmla="*/ 99753 h 631768"/>
              <a:gd name="connsiteX4" fmla="*/ 99753 w 221703"/>
              <a:gd name="connsiteY4" fmla="*/ 166255 h 631768"/>
              <a:gd name="connsiteX5" fmla="*/ 66502 w 221703"/>
              <a:gd name="connsiteY5" fmla="*/ 216131 h 631768"/>
              <a:gd name="connsiteX6" fmla="*/ 116379 w 221703"/>
              <a:gd name="connsiteY6" fmla="*/ 232757 h 631768"/>
              <a:gd name="connsiteX7" fmla="*/ 149629 w 221703"/>
              <a:gd name="connsiteY7" fmla="*/ 266008 h 631768"/>
              <a:gd name="connsiteX8" fmla="*/ 99753 w 221703"/>
              <a:gd name="connsiteY8" fmla="*/ 332509 h 631768"/>
              <a:gd name="connsiteX9" fmla="*/ 149629 w 221703"/>
              <a:gd name="connsiteY9" fmla="*/ 415637 h 631768"/>
              <a:gd name="connsiteX10" fmla="*/ 216131 w 221703"/>
              <a:gd name="connsiteY10" fmla="*/ 365760 h 631768"/>
              <a:gd name="connsiteX11" fmla="*/ 182880 w 221703"/>
              <a:gd name="connsiteY11" fmla="*/ 415637 h 631768"/>
              <a:gd name="connsiteX12" fmla="*/ 83128 w 221703"/>
              <a:gd name="connsiteY12" fmla="*/ 465513 h 631768"/>
              <a:gd name="connsiteX13" fmla="*/ 33251 w 221703"/>
              <a:gd name="connsiteY13" fmla="*/ 498764 h 631768"/>
              <a:gd name="connsiteX14" fmla="*/ 83128 w 221703"/>
              <a:gd name="connsiteY14" fmla="*/ 515389 h 631768"/>
              <a:gd name="connsiteX15" fmla="*/ 182880 w 221703"/>
              <a:gd name="connsiteY15" fmla="*/ 532015 h 631768"/>
              <a:gd name="connsiteX16" fmla="*/ 133004 w 221703"/>
              <a:gd name="connsiteY16" fmla="*/ 548640 h 631768"/>
              <a:gd name="connsiteX17" fmla="*/ 66502 w 221703"/>
              <a:gd name="connsiteY17" fmla="*/ 631768 h 63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1703" h="631768">
                <a:moveTo>
                  <a:pt x="0" y="83128"/>
                </a:moveTo>
                <a:cubicBezTo>
                  <a:pt x="27709" y="66502"/>
                  <a:pt x="54225" y="47702"/>
                  <a:pt x="83128" y="33251"/>
                </a:cubicBezTo>
                <a:cubicBezTo>
                  <a:pt x="106976" y="21327"/>
                  <a:pt x="178204" y="5326"/>
                  <a:pt x="199506" y="0"/>
                </a:cubicBezTo>
                <a:cubicBezTo>
                  <a:pt x="163841" y="106993"/>
                  <a:pt x="210840" y="-9217"/>
                  <a:pt x="133004" y="99753"/>
                </a:cubicBezTo>
                <a:cubicBezTo>
                  <a:pt x="118599" y="119920"/>
                  <a:pt x="112049" y="144737"/>
                  <a:pt x="99753" y="166255"/>
                </a:cubicBezTo>
                <a:cubicBezTo>
                  <a:pt x="89840" y="183604"/>
                  <a:pt x="77586" y="199506"/>
                  <a:pt x="66502" y="216131"/>
                </a:cubicBezTo>
                <a:cubicBezTo>
                  <a:pt x="83128" y="221673"/>
                  <a:pt x="98854" y="232757"/>
                  <a:pt x="116379" y="232757"/>
                </a:cubicBezTo>
                <a:cubicBezTo>
                  <a:pt x="216352" y="232757"/>
                  <a:pt x="224654" y="178479"/>
                  <a:pt x="149629" y="266008"/>
                </a:cubicBezTo>
                <a:cubicBezTo>
                  <a:pt x="131596" y="287046"/>
                  <a:pt x="116378" y="310342"/>
                  <a:pt x="99753" y="332509"/>
                </a:cubicBezTo>
                <a:cubicBezTo>
                  <a:pt x="87923" y="368001"/>
                  <a:pt x="49589" y="428142"/>
                  <a:pt x="149629" y="415637"/>
                </a:cubicBezTo>
                <a:cubicBezTo>
                  <a:pt x="177124" y="412200"/>
                  <a:pt x="188422" y="365760"/>
                  <a:pt x="216131" y="365760"/>
                </a:cubicBezTo>
                <a:cubicBezTo>
                  <a:pt x="236113" y="365760"/>
                  <a:pt x="197009" y="401508"/>
                  <a:pt x="182880" y="415637"/>
                </a:cubicBezTo>
                <a:cubicBezTo>
                  <a:pt x="150651" y="447866"/>
                  <a:pt x="123694" y="451991"/>
                  <a:pt x="83128" y="465513"/>
                </a:cubicBezTo>
                <a:cubicBezTo>
                  <a:pt x="66502" y="476597"/>
                  <a:pt x="33251" y="478782"/>
                  <a:pt x="33251" y="498764"/>
                </a:cubicBezTo>
                <a:cubicBezTo>
                  <a:pt x="33251" y="516289"/>
                  <a:pt x="66020" y="511587"/>
                  <a:pt x="83128" y="515389"/>
                </a:cubicBezTo>
                <a:cubicBezTo>
                  <a:pt x="116035" y="522702"/>
                  <a:pt x="149629" y="526473"/>
                  <a:pt x="182880" y="532015"/>
                </a:cubicBezTo>
                <a:cubicBezTo>
                  <a:pt x="166255" y="537557"/>
                  <a:pt x="145396" y="536248"/>
                  <a:pt x="133004" y="548640"/>
                </a:cubicBezTo>
                <a:cubicBezTo>
                  <a:pt x="16623" y="665021"/>
                  <a:pt x="160714" y="584660"/>
                  <a:pt x="66502" y="631768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6145932" y="4983779"/>
            <a:ext cx="91440" cy="135268"/>
          </a:xfrm>
          <a:custGeom>
            <a:avLst/>
            <a:gdLst>
              <a:gd name="connsiteX0" fmla="*/ 0 w 221703"/>
              <a:gd name="connsiteY0" fmla="*/ 83128 h 631768"/>
              <a:gd name="connsiteX1" fmla="*/ 83128 w 221703"/>
              <a:gd name="connsiteY1" fmla="*/ 33251 h 631768"/>
              <a:gd name="connsiteX2" fmla="*/ 199506 w 221703"/>
              <a:gd name="connsiteY2" fmla="*/ 0 h 631768"/>
              <a:gd name="connsiteX3" fmla="*/ 133004 w 221703"/>
              <a:gd name="connsiteY3" fmla="*/ 99753 h 631768"/>
              <a:gd name="connsiteX4" fmla="*/ 99753 w 221703"/>
              <a:gd name="connsiteY4" fmla="*/ 166255 h 631768"/>
              <a:gd name="connsiteX5" fmla="*/ 66502 w 221703"/>
              <a:gd name="connsiteY5" fmla="*/ 216131 h 631768"/>
              <a:gd name="connsiteX6" fmla="*/ 116379 w 221703"/>
              <a:gd name="connsiteY6" fmla="*/ 232757 h 631768"/>
              <a:gd name="connsiteX7" fmla="*/ 149629 w 221703"/>
              <a:gd name="connsiteY7" fmla="*/ 266008 h 631768"/>
              <a:gd name="connsiteX8" fmla="*/ 99753 w 221703"/>
              <a:gd name="connsiteY8" fmla="*/ 332509 h 631768"/>
              <a:gd name="connsiteX9" fmla="*/ 149629 w 221703"/>
              <a:gd name="connsiteY9" fmla="*/ 415637 h 631768"/>
              <a:gd name="connsiteX10" fmla="*/ 216131 w 221703"/>
              <a:gd name="connsiteY10" fmla="*/ 365760 h 631768"/>
              <a:gd name="connsiteX11" fmla="*/ 182880 w 221703"/>
              <a:gd name="connsiteY11" fmla="*/ 415637 h 631768"/>
              <a:gd name="connsiteX12" fmla="*/ 83128 w 221703"/>
              <a:gd name="connsiteY12" fmla="*/ 465513 h 631768"/>
              <a:gd name="connsiteX13" fmla="*/ 33251 w 221703"/>
              <a:gd name="connsiteY13" fmla="*/ 498764 h 631768"/>
              <a:gd name="connsiteX14" fmla="*/ 83128 w 221703"/>
              <a:gd name="connsiteY14" fmla="*/ 515389 h 631768"/>
              <a:gd name="connsiteX15" fmla="*/ 182880 w 221703"/>
              <a:gd name="connsiteY15" fmla="*/ 532015 h 631768"/>
              <a:gd name="connsiteX16" fmla="*/ 133004 w 221703"/>
              <a:gd name="connsiteY16" fmla="*/ 548640 h 631768"/>
              <a:gd name="connsiteX17" fmla="*/ 66502 w 221703"/>
              <a:gd name="connsiteY17" fmla="*/ 631768 h 63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1703" h="631768">
                <a:moveTo>
                  <a:pt x="0" y="83128"/>
                </a:moveTo>
                <a:cubicBezTo>
                  <a:pt x="27709" y="66502"/>
                  <a:pt x="54225" y="47702"/>
                  <a:pt x="83128" y="33251"/>
                </a:cubicBezTo>
                <a:cubicBezTo>
                  <a:pt x="106976" y="21327"/>
                  <a:pt x="178204" y="5326"/>
                  <a:pt x="199506" y="0"/>
                </a:cubicBezTo>
                <a:cubicBezTo>
                  <a:pt x="163841" y="106993"/>
                  <a:pt x="210840" y="-9217"/>
                  <a:pt x="133004" y="99753"/>
                </a:cubicBezTo>
                <a:cubicBezTo>
                  <a:pt x="118599" y="119920"/>
                  <a:pt x="112049" y="144737"/>
                  <a:pt x="99753" y="166255"/>
                </a:cubicBezTo>
                <a:cubicBezTo>
                  <a:pt x="89840" y="183604"/>
                  <a:pt x="77586" y="199506"/>
                  <a:pt x="66502" y="216131"/>
                </a:cubicBezTo>
                <a:cubicBezTo>
                  <a:pt x="83128" y="221673"/>
                  <a:pt x="98854" y="232757"/>
                  <a:pt x="116379" y="232757"/>
                </a:cubicBezTo>
                <a:cubicBezTo>
                  <a:pt x="216352" y="232757"/>
                  <a:pt x="224654" y="178479"/>
                  <a:pt x="149629" y="266008"/>
                </a:cubicBezTo>
                <a:cubicBezTo>
                  <a:pt x="131596" y="287046"/>
                  <a:pt x="116378" y="310342"/>
                  <a:pt x="99753" y="332509"/>
                </a:cubicBezTo>
                <a:cubicBezTo>
                  <a:pt x="87923" y="368001"/>
                  <a:pt x="49589" y="428142"/>
                  <a:pt x="149629" y="415637"/>
                </a:cubicBezTo>
                <a:cubicBezTo>
                  <a:pt x="177124" y="412200"/>
                  <a:pt x="188422" y="365760"/>
                  <a:pt x="216131" y="365760"/>
                </a:cubicBezTo>
                <a:cubicBezTo>
                  <a:pt x="236113" y="365760"/>
                  <a:pt x="197009" y="401508"/>
                  <a:pt x="182880" y="415637"/>
                </a:cubicBezTo>
                <a:cubicBezTo>
                  <a:pt x="150651" y="447866"/>
                  <a:pt x="123694" y="451991"/>
                  <a:pt x="83128" y="465513"/>
                </a:cubicBezTo>
                <a:cubicBezTo>
                  <a:pt x="66502" y="476597"/>
                  <a:pt x="33251" y="478782"/>
                  <a:pt x="33251" y="498764"/>
                </a:cubicBezTo>
                <a:cubicBezTo>
                  <a:pt x="33251" y="516289"/>
                  <a:pt x="66020" y="511587"/>
                  <a:pt x="83128" y="515389"/>
                </a:cubicBezTo>
                <a:cubicBezTo>
                  <a:pt x="116035" y="522702"/>
                  <a:pt x="149629" y="526473"/>
                  <a:pt x="182880" y="532015"/>
                </a:cubicBezTo>
                <a:cubicBezTo>
                  <a:pt x="166255" y="537557"/>
                  <a:pt x="145396" y="536248"/>
                  <a:pt x="133004" y="548640"/>
                </a:cubicBezTo>
                <a:cubicBezTo>
                  <a:pt x="16623" y="665021"/>
                  <a:pt x="160714" y="584660"/>
                  <a:pt x="66502" y="631768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4281118" y="2769825"/>
            <a:ext cx="221703" cy="135268"/>
          </a:xfrm>
          <a:custGeom>
            <a:avLst/>
            <a:gdLst>
              <a:gd name="connsiteX0" fmla="*/ 0 w 221703"/>
              <a:gd name="connsiteY0" fmla="*/ 83128 h 631768"/>
              <a:gd name="connsiteX1" fmla="*/ 83128 w 221703"/>
              <a:gd name="connsiteY1" fmla="*/ 33251 h 631768"/>
              <a:gd name="connsiteX2" fmla="*/ 199506 w 221703"/>
              <a:gd name="connsiteY2" fmla="*/ 0 h 631768"/>
              <a:gd name="connsiteX3" fmla="*/ 133004 w 221703"/>
              <a:gd name="connsiteY3" fmla="*/ 99753 h 631768"/>
              <a:gd name="connsiteX4" fmla="*/ 99753 w 221703"/>
              <a:gd name="connsiteY4" fmla="*/ 166255 h 631768"/>
              <a:gd name="connsiteX5" fmla="*/ 66502 w 221703"/>
              <a:gd name="connsiteY5" fmla="*/ 216131 h 631768"/>
              <a:gd name="connsiteX6" fmla="*/ 116379 w 221703"/>
              <a:gd name="connsiteY6" fmla="*/ 232757 h 631768"/>
              <a:gd name="connsiteX7" fmla="*/ 149629 w 221703"/>
              <a:gd name="connsiteY7" fmla="*/ 266008 h 631768"/>
              <a:gd name="connsiteX8" fmla="*/ 99753 w 221703"/>
              <a:gd name="connsiteY8" fmla="*/ 332509 h 631768"/>
              <a:gd name="connsiteX9" fmla="*/ 149629 w 221703"/>
              <a:gd name="connsiteY9" fmla="*/ 415637 h 631768"/>
              <a:gd name="connsiteX10" fmla="*/ 216131 w 221703"/>
              <a:gd name="connsiteY10" fmla="*/ 365760 h 631768"/>
              <a:gd name="connsiteX11" fmla="*/ 182880 w 221703"/>
              <a:gd name="connsiteY11" fmla="*/ 415637 h 631768"/>
              <a:gd name="connsiteX12" fmla="*/ 83128 w 221703"/>
              <a:gd name="connsiteY12" fmla="*/ 465513 h 631768"/>
              <a:gd name="connsiteX13" fmla="*/ 33251 w 221703"/>
              <a:gd name="connsiteY13" fmla="*/ 498764 h 631768"/>
              <a:gd name="connsiteX14" fmla="*/ 83128 w 221703"/>
              <a:gd name="connsiteY14" fmla="*/ 515389 h 631768"/>
              <a:gd name="connsiteX15" fmla="*/ 182880 w 221703"/>
              <a:gd name="connsiteY15" fmla="*/ 532015 h 631768"/>
              <a:gd name="connsiteX16" fmla="*/ 133004 w 221703"/>
              <a:gd name="connsiteY16" fmla="*/ 548640 h 631768"/>
              <a:gd name="connsiteX17" fmla="*/ 66502 w 221703"/>
              <a:gd name="connsiteY17" fmla="*/ 631768 h 63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1703" h="631768">
                <a:moveTo>
                  <a:pt x="0" y="83128"/>
                </a:moveTo>
                <a:cubicBezTo>
                  <a:pt x="27709" y="66502"/>
                  <a:pt x="54225" y="47702"/>
                  <a:pt x="83128" y="33251"/>
                </a:cubicBezTo>
                <a:cubicBezTo>
                  <a:pt x="106976" y="21327"/>
                  <a:pt x="178204" y="5326"/>
                  <a:pt x="199506" y="0"/>
                </a:cubicBezTo>
                <a:cubicBezTo>
                  <a:pt x="163841" y="106993"/>
                  <a:pt x="210840" y="-9217"/>
                  <a:pt x="133004" y="99753"/>
                </a:cubicBezTo>
                <a:cubicBezTo>
                  <a:pt x="118599" y="119920"/>
                  <a:pt x="112049" y="144737"/>
                  <a:pt x="99753" y="166255"/>
                </a:cubicBezTo>
                <a:cubicBezTo>
                  <a:pt x="89840" y="183604"/>
                  <a:pt x="77586" y="199506"/>
                  <a:pt x="66502" y="216131"/>
                </a:cubicBezTo>
                <a:cubicBezTo>
                  <a:pt x="83128" y="221673"/>
                  <a:pt x="98854" y="232757"/>
                  <a:pt x="116379" y="232757"/>
                </a:cubicBezTo>
                <a:cubicBezTo>
                  <a:pt x="216352" y="232757"/>
                  <a:pt x="224654" y="178479"/>
                  <a:pt x="149629" y="266008"/>
                </a:cubicBezTo>
                <a:cubicBezTo>
                  <a:pt x="131596" y="287046"/>
                  <a:pt x="116378" y="310342"/>
                  <a:pt x="99753" y="332509"/>
                </a:cubicBezTo>
                <a:cubicBezTo>
                  <a:pt x="87923" y="368001"/>
                  <a:pt x="49589" y="428142"/>
                  <a:pt x="149629" y="415637"/>
                </a:cubicBezTo>
                <a:cubicBezTo>
                  <a:pt x="177124" y="412200"/>
                  <a:pt x="188422" y="365760"/>
                  <a:pt x="216131" y="365760"/>
                </a:cubicBezTo>
                <a:cubicBezTo>
                  <a:pt x="236113" y="365760"/>
                  <a:pt x="197009" y="401508"/>
                  <a:pt x="182880" y="415637"/>
                </a:cubicBezTo>
                <a:cubicBezTo>
                  <a:pt x="150651" y="447866"/>
                  <a:pt x="123694" y="451991"/>
                  <a:pt x="83128" y="465513"/>
                </a:cubicBezTo>
                <a:cubicBezTo>
                  <a:pt x="66502" y="476597"/>
                  <a:pt x="33251" y="478782"/>
                  <a:pt x="33251" y="498764"/>
                </a:cubicBezTo>
                <a:cubicBezTo>
                  <a:pt x="33251" y="516289"/>
                  <a:pt x="66020" y="511587"/>
                  <a:pt x="83128" y="515389"/>
                </a:cubicBezTo>
                <a:cubicBezTo>
                  <a:pt x="116035" y="522702"/>
                  <a:pt x="149629" y="526473"/>
                  <a:pt x="182880" y="532015"/>
                </a:cubicBezTo>
                <a:cubicBezTo>
                  <a:pt x="166255" y="537557"/>
                  <a:pt x="145396" y="536248"/>
                  <a:pt x="133004" y="548640"/>
                </a:cubicBezTo>
                <a:cubicBezTo>
                  <a:pt x="16623" y="665021"/>
                  <a:pt x="160714" y="584660"/>
                  <a:pt x="66502" y="631768"/>
                </a:cubicBezTo>
              </a:path>
            </a:pathLst>
          </a:custGeom>
          <a:noFill/>
          <a:ln w="9525" cap="flat" cmpd="sng" algn="ctr">
            <a:solidFill>
              <a:srgbClr val="00B05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4400268" y="3437605"/>
            <a:ext cx="221703" cy="135268"/>
          </a:xfrm>
          <a:custGeom>
            <a:avLst/>
            <a:gdLst>
              <a:gd name="connsiteX0" fmla="*/ 0 w 221703"/>
              <a:gd name="connsiteY0" fmla="*/ 83128 h 631768"/>
              <a:gd name="connsiteX1" fmla="*/ 83128 w 221703"/>
              <a:gd name="connsiteY1" fmla="*/ 33251 h 631768"/>
              <a:gd name="connsiteX2" fmla="*/ 199506 w 221703"/>
              <a:gd name="connsiteY2" fmla="*/ 0 h 631768"/>
              <a:gd name="connsiteX3" fmla="*/ 133004 w 221703"/>
              <a:gd name="connsiteY3" fmla="*/ 99753 h 631768"/>
              <a:gd name="connsiteX4" fmla="*/ 99753 w 221703"/>
              <a:gd name="connsiteY4" fmla="*/ 166255 h 631768"/>
              <a:gd name="connsiteX5" fmla="*/ 66502 w 221703"/>
              <a:gd name="connsiteY5" fmla="*/ 216131 h 631768"/>
              <a:gd name="connsiteX6" fmla="*/ 116379 w 221703"/>
              <a:gd name="connsiteY6" fmla="*/ 232757 h 631768"/>
              <a:gd name="connsiteX7" fmla="*/ 149629 w 221703"/>
              <a:gd name="connsiteY7" fmla="*/ 266008 h 631768"/>
              <a:gd name="connsiteX8" fmla="*/ 99753 w 221703"/>
              <a:gd name="connsiteY8" fmla="*/ 332509 h 631768"/>
              <a:gd name="connsiteX9" fmla="*/ 149629 w 221703"/>
              <a:gd name="connsiteY9" fmla="*/ 415637 h 631768"/>
              <a:gd name="connsiteX10" fmla="*/ 216131 w 221703"/>
              <a:gd name="connsiteY10" fmla="*/ 365760 h 631768"/>
              <a:gd name="connsiteX11" fmla="*/ 182880 w 221703"/>
              <a:gd name="connsiteY11" fmla="*/ 415637 h 631768"/>
              <a:gd name="connsiteX12" fmla="*/ 83128 w 221703"/>
              <a:gd name="connsiteY12" fmla="*/ 465513 h 631768"/>
              <a:gd name="connsiteX13" fmla="*/ 33251 w 221703"/>
              <a:gd name="connsiteY13" fmla="*/ 498764 h 631768"/>
              <a:gd name="connsiteX14" fmla="*/ 83128 w 221703"/>
              <a:gd name="connsiteY14" fmla="*/ 515389 h 631768"/>
              <a:gd name="connsiteX15" fmla="*/ 182880 w 221703"/>
              <a:gd name="connsiteY15" fmla="*/ 532015 h 631768"/>
              <a:gd name="connsiteX16" fmla="*/ 133004 w 221703"/>
              <a:gd name="connsiteY16" fmla="*/ 548640 h 631768"/>
              <a:gd name="connsiteX17" fmla="*/ 66502 w 221703"/>
              <a:gd name="connsiteY17" fmla="*/ 631768 h 63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1703" h="631768">
                <a:moveTo>
                  <a:pt x="0" y="83128"/>
                </a:moveTo>
                <a:cubicBezTo>
                  <a:pt x="27709" y="66502"/>
                  <a:pt x="54225" y="47702"/>
                  <a:pt x="83128" y="33251"/>
                </a:cubicBezTo>
                <a:cubicBezTo>
                  <a:pt x="106976" y="21327"/>
                  <a:pt x="178204" y="5326"/>
                  <a:pt x="199506" y="0"/>
                </a:cubicBezTo>
                <a:cubicBezTo>
                  <a:pt x="163841" y="106993"/>
                  <a:pt x="210840" y="-9217"/>
                  <a:pt x="133004" y="99753"/>
                </a:cubicBezTo>
                <a:cubicBezTo>
                  <a:pt x="118599" y="119920"/>
                  <a:pt x="112049" y="144737"/>
                  <a:pt x="99753" y="166255"/>
                </a:cubicBezTo>
                <a:cubicBezTo>
                  <a:pt x="89840" y="183604"/>
                  <a:pt x="77586" y="199506"/>
                  <a:pt x="66502" y="216131"/>
                </a:cubicBezTo>
                <a:cubicBezTo>
                  <a:pt x="83128" y="221673"/>
                  <a:pt x="98854" y="232757"/>
                  <a:pt x="116379" y="232757"/>
                </a:cubicBezTo>
                <a:cubicBezTo>
                  <a:pt x="216352" y="232757"/>
                  <a:pt x="224654" y="178479"/>
                  <a:pt x="149629" y="266008"/>
                </a:cubicBezTo>
                <a:cubicBezTo>
                  <a:pt x="131596" y="287046"/>
                  <a:pt x="116378" y="310342"/>
                  <a:pt x="99753" y="332509"/>
                </a:cubicBezTo>
                <a:cubicBezTo>
                  <a:pt x="87923" y="368001"/>
                  <a:pt x="49589" y="428142"/>
                  <a:pt x="149629" y="415637"/>
                </a:cubicBezTo>
                <a:cubicBezTo>
                  <a:pt x="177124" y="412200"/>
                  <a:pt x="188422" y="365760"/>
                  <a:pt x="216131" y="365760"/>
                </a:cubicBezTo>
                <a:cubicBezTo>
                  <a:pt x="236113" y="365760"/>
                  <a:pt x="197009" y="401508"/>
                  <a:pt x="182880" y="415637"/>
                </a:cubicBezTo>
                <a:cubicBezTo>
                  <a:pt x="150651" y="447866"/>
                  <a:pt x="123694" y="451991"/>
                  <a:pt x="83128" y="465513"/>
                </a:cubicBezTo>
                <a:cubicBezTo>
                  <a:pt x="66502" y="476597"/>
                  <a:pt x="33251" y="478782"/>
                  <a:pt x="33251" y="498764"/>
                </a:cubicBezTo>
                <a:cubicBezTo>
                  <a:pt x="33251" y="516289"/>
                  <a:pt x="66020" y="511587"/>
                  <a:pt x="83128" y="515389"/>
                </a:cubicBezTo>
                <a:cubicBezTo>
                  <a:pt x="116035" y="522702"/>
                  <a:pt x="149629" y="526473"/>
                  <a:pt x="182880" y="532015"/>
                </a:cubicBezTo>
                <a:cubicBezTo>
                  <a:pt x="166255" y="537557"/>
                  <a:pt x="145396" y="536248"/>
                  <a:pt x="133004" y="548640"/>
                </a:cubicBezTo>
                <a:cubicBezTo>
                  <a:pt x="16623" y="665021"/>
                  <a:pt x="160714" y="584660"/>
                  <a:pt x="66502" y="631768"/>
                </a:cubicBezTo>
              </a:path>
            </a:pathLst>
          </a:custGeom>
          <a:noFill/>
          <a:ln w="9525" cap="flat" cmpd="sng" algn="ctr">
            <a:solidFill>
              <a:srgbClr val="00B05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101013" y="4119259"/>
            <a:ext cx="221703" cy="135268"/>
          </a:xfrm>
          <a:custGeom>
            <a:avLst/>
            <a:gdLst>
              <a:gd name="connsiteX0" fmla="*/ 0 w 221703"/>
              <a:gd name="connsiteY0" fmla="*/ 83128 h 631768"/>
              <a:gd name="connsiteX1" fmla="*/ 83128 w 221703"/>
              <a:gd name="connsiteY1" fmla="*/ 33251 h 631768"/>
              <a:gd name="connsiteX2" fmla="*/ 199506 w 221703"/>
              <a:gd name="connsiteY2" fmla="*/ 0 h 631768"/>
              <a:gd name="connsiteX3" fmla="*/ 133004 w 221703"/>
              <a:gd name="connsiteY3" fmla="*/ 99753 h 631768"/>
              <a:gd name="connsiteX4" fmla="*/ 99753 w 221703"/>
              <a:gd name="connsiteY4" fmla="*/ 166255 h 631768"/>
              <a:gd name="connsiteX5" fmla="*/ 66502 w 221703"/>
              <a:gd name="connsiteY5" fmla="*/ 216131 h 631768"/>
              <a:gd name="connsiteX6" fmla="*/ 116379 w 221703"/>
              <a:gd name="connsiteY6" fmla="*/ 232757 h 631768"/>
              <a:gd name="connsiteX7" fmla="*/ 149629 w 221703"/>
              <a:gd name="connsiteY7" fmla="*/ 266008 h 631768"/>
              <a:gd name="connsiteX8" fmla="*/ 99753 w 221703"/>
              <a:gd name="connsiteY8" fmla="*/ 332509 h 631768"/>
              <a:gd name="connsiteX9" fmla="*/ 149629 w 221703"/>
              <a:gd name="connsiteY9" fmla="*/ 415637 h 631768"/>
              <a:gd name="connsiteX10" fmla="*/ 216131 w 221703"/>
              <a:gd name="connsiteY10" fmla="*/ 365760 h 631768"/>
              <a:gd name="connsiteX11" fmla="*/ 182880 w 221703"/>
              <a:gd name="connsiteY11" fmla="*/ 415637 h 631768"/>
              <a:gd name="connsiteX12" fmla="*/ 83128 w 221703"/>
              <a:gd name="connsiteY12" fmla="*/ 465513 h 631768"/>
              <a:gd name="connsiteX13" fmla="*/ 33251 w 221703"/>
              <a:gd name="connsiteY13" fmla="*/ 498764 h 631768"/>
              <a:gd name="connsiteX14" fmla="*/ 83128 w 221703"/>
              <a:gd name="connsiteY14" fmla="*/ 515389 h 631768"/>
              <a:gd name="connsiteX15" fmla="*/ 182880 w 221703"/>
              <a:gd name="connsiteY15" fmla="*/ 532015 h 631768"/>
              <a:gd name="connsiteX16" fmla="*/ 133004 w 221703"/>
              <a:gd name="connsiteY16" fmla="*/ 548640 h 631768"/>
              <a:gd name="connsiteX17" fmla="*/ 66502 w 221703"/>
              <a:gd name="connsiteY17" fmla="*/ 631768 h 63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1703" h="631768">
                <a:moveTo>
                  <a:pt x="0" y="83128"/>
                </a:moveTo>
                <a:cubicBezTo>
                  <a:pt x="27709" y="66502"/>
                  <a:pt x="54225" y="47702"/>
                  <a:pt x="83128" y="33251"/>
                </a:cubicBezTo>
                <a:cubicBezTo>
                  <a:pt x="106976" y="21327"/>
                  <a:pt x="178204" y="5326"/>
                  <a:pt x="199506" y="0"/>
                </a:cubicBezTo>
                <a:cubicBezTo>
                  <a:pt x="163841" y="106993"/>
                  <a:pt x="210840" y="-9217"/>
                  <a:pt x="133004" y="99753"/>
                </a:cubicBezTo>
                <a:cubicBezTo>
                  <a:pt x="118599" y="119920"/>
                  <a:pt x="112049" y="144737"/>
                  <a:pt x="99753" y="166255"/>
                </a:cubicBezTo>
                <a:cubicBezTo>
                  <a:pt x="89840" y="183604"/>
                  <a:pt x="77586" y="199506"/>
                  <a:pt x="66502" y="216131"/>
                </a:cubicBezTo>
                <a:cubicBezTo>
                  <a:pt x="83128" y="221673"/>
                  <a:pt x="98854" y="232757"/>
                  <a:pt x="116379" y="232757"/>
                </a:cubicBezTo>
                <a:cubicBezTo>
                  <a:pt x="216352" y="232757"/>
                  <a:pt x="224654" y="178479"/>
                  <a:pt x="149629" y="266008"/>
                </a:cubicBezTo>
                <a:cubicBezTo>
                  <a:pt x="131596" y="287046"/>
                  <a:pt x="116378" y="310342"/>
                  <a:pt x="99753" y="332509"/>
                </a:cubicBezTo>
                <a:cubicBezTo>
                  <a:pt x="87923" y="368001"/>
                  <a:pt x="49589" y="428142"/>
                  <a:pt x="149629" y="415637"/>
                </a:cubicBezTo>
                <a:cubicBezTo>
                  <a:pt x="177124" y="412200"/>
                  <a:pt x="188422" y="365760"/>
                  <a:pt x="216131" y="365760"/>
                </a:cubicBezTo>
                <a:cubicBezTo>
                  <a:pt x="236113" y="365760"/>
                  <a:pt x="197009" y="401508"/>
                  <a:pt x="182880" y="415637"/>
                </a:cubicBezTo>
                <a:cubicBezTo>
                  <a:pt x="150651" y="447866"/>
                  <a:pt x="123694" y="451991"/>
                  <a:pt x="83128" y="465513"/>
                </a:cubicBezTo>
                <a:cubicBezTo>
                  <a:pt x="66502" y="476597"/>
                  <a:pt x="33251" y="478782"/>
                  <a:pt x="33251" y="498764"/>
                </a:cubicBezTo>
                <a:cubicBezTo>
                  <a:pt x="33251" y="516289"/>
                  <a:pt x="66020" y="511587"/>
                  <a:pt x="83128" y="515389"/>
                </a:cubicBezTo>
                <a:cubicBezTo>
                  <a:pt x="116035" y="522702"/>
                  <a:pt x="149629" y="526473"/>
                  <a:pt x="182880" y="532015"/>
                </a:cubicBezTo>
                <a:cubicBezTo>
                  <a:pt x="166255" y="537557"/>
                  <a:pt x="145396" y="536248"/>
                  <a:pt x="133004" y="548640"/>
                </a:cubicBezTo>
                <a:cubicBezTo>
                  <a:pt x="16623" y="665021"/>
                  <a:pt x="160714" y="584660"/>
                  <a:pt x="66502" y="631768"/>
                </a:cubicBezTo>
              </a:path>
            </a:pathLst>
          </a:custGeom>
          <a:noFill/>
          <a:ln w="9525" cap="flat" cmpd="sng" algn="ctr">
            <a:solidFill>
              <a:srgbClr val="00B05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7293093" y="3537359"/>
            <a:ext cx="221703" cy="135268"/>
          </a:xfrm>
          <a:custGeom>
            <a:avLst/>
            <a:gdLst>
              <a:gd name="connsiteX0" fmla="*/ 0 w 221703"/>
              <a:gd name="connsiteY0" fmla="*/ 83128 h 631768"/>
              <a:gd name="connsiteX1" fmla="*/ 83128 w 221703"/>
              <a:gd name="connsiteY1" fmla="*/ 33251 h 631768"/>
              <a:gd name="connsiteX2" fmla="*/ 199506 w 221703"/>
              <a:gd name="connsiteY2" fmla="*/ 0 h 631768"/>
              <a:gd name="connsiteX3" fmla="*/ 133004 w 221703"/>
              <a:gd name="connsiteY3" fmla="*/ 99753 h 631768"/>
              <a:gd name="connsiteX4" fmla="*/ 99753 w 221703"/>
              <a:gd name="connsiteY4" fmla="*/ 166255 h 631768"/>
              <a:gd name="connsiteX5" fmla="*/ 66502 w 221703"/>
              <a:gd name="connsiteY5" fmla="*/ 216131 h 631768"/>
              <a:gd name="connsiteX6" fmla="*/ 116379 w 221703"/>
              <a:gd name="connsiteY6" fmla="*/ 232757 h 631768"/>
              <a:gd name="connsiteX7" fmla="*/ 149629 w 221703"/>
              <a:gd name="connsiteY7" fmla="*/ 266008 h 631768"/>
              <a:gd name="connsiteX8" fmla="*/ 99753 w 221703"/>
              <a:gd name="connsiteY8" fmla="*/ 332509 h 631768"/>
              <a:gd name="connsiteX9" fmla="*/ 149629 w 221703"/>
              <a:gd name="connsiteY9" fmla="*/ 415637 h 631768"/>
              <a:gd name="connsiteX10" fmla="*/ 216131 w 221703"/>
              <a:gd name="connsiteY10" fmla="*/ 365760 h 631768"/>
              <a:gd name="connsiteX11" fmla="*/ 182880 w 221703"/>
              <a:gd name="connsiteY11" fmla="*/ 415637 h 631768"/>
              <a:gd name="connsiteX12" fmla="*/ 83128 w 221703"/>
              <a:gd name="connsiteY12" fmla="*/ 465513 h 631768"/>
              <a:gd name="connsiteX13" fmla="*/ 33251 w 221703"/>
              <a:gd name="connsiteY13" fmla="*/ 498764 h 631768"/>
              <a:gd name="connsiteX14" fmla="*/ 83128 w 221703"/>
              <a:gd name="connsiteY14" fmla="*/ 515389 h 631768"/>
              <a:gd name="connsiteX15" fmla="*/ 182880 w 221703"/>
              <a:gd name="connsiteY15" fmla="*/ 532015 h 631768"/>
              <a:gd name="connsiteX16" fmla="*/ 133004 w 221703"/>
              <a:gd name="connsiteY16" fmla="*/ 548640 h 631768"/>
              <a:gd name="connsiteX17" fmla="*/ 66502 w 221703"/>
              <a:gd name="connsiteY17" fmla="*/ 631768 h 63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1703" h="631768">
                <a:moveTo>
                  <a:pt x="0" y="83128"/>
                </a:moveTo>
                <a:cubicBezTo>
                  <a:pt x="27709" y="66502"/>
                  <a:pt x="54225" y="47702"/>
                  <a:pt x="83128" y="33251"/>
                </a:cubicBezTo>
                <a:cubicBezTo>
                  <a:pt x="106976" y="21327"/>
                  <a:pt x="178204" y="5326"/>
                  <a:pt x="199506" y="0"/>
                </a:cubicBezTo>
                <a:cubicBezTo>
                  <a:pt x="163841" y="106993"/>
                  <a:pt x="210840" y="-9217"/>
                  <a:pt x="133004" y="99753"/>
                </a:cubicBezTo>
                <a:cubicBezTo>
                  <a:pt x="118599" y="119920"/>
                  <a:pt x="112049" y="144737"/>
                  <a:pt x="99753" y="166255"/>
                </a:cubicBezTo>
                <a:cubicBezTo>
                  <a:pt x="89840" y="183604"/>
                  <a:pt x="77586" y="199506"/>
                  <a:pt x="66502" y="216131"/>
                </a:cubicBezTo>
                <a:cubicBezTo>
                  <a:pt x="83128" y="221673"/>
                  <a:pt x="98854" y="232757"/>
                  <a:pt x="116379" y="232757"/>
                </a:cubicBezTo>
                <a:cubicBezTo>
                  <a:pt x="216352" y="232757"/>
                  <a:pt x="224654" y="178479"/>
                  <a:pt x="149629" y="266008"/>
                </a:cubicBezTo>
                <a:cubicBezTo>
                  <a:pt x="131596" y="287046"/>
                  <a:pt x="116378" y="310342"/>
                  <a:pt x="99753" y="332509"/>
                </a:cubicBezTo>
                <a:cubicBezTo>
                  <a:pt x="87923" y="368001"/>
                  <a:pt x="49589" y="428142"/>
                  <a:pt x="149629" y="415637"/>
                </a:cubicBezTo>
                <a:cubicBezTo>
                  <a:pt x="177124" y="412200"/>
                  <a:pt x="188422" y="365760"/>
                  <a:pt x="216131" y="365760"/>
                </a:cubicBezTo>
                <a:cubicBezTo>
                  <a:pt x="236113" y="365760"/>
                  <a:pt x="197009" y="401508"/>
                  <a:pt x="182880" y="415637"/>
                </a:cubicBezTo>
                <a:cubicBezTo>
                  <a:pt x="150651" y="447866"/>
                  <a:pt x="123694" y="451991"/>
                  <a:pt x="83128" y="465513"/>
                </a:cubicBezTo>
                <a:cubicBezTo>
                  <a:pt x="66502" y="476597"/>
                  <a:pt x="33251" y="478782"/>
                  <a:pt x="33251" y="498764"/>
                </a:cubicBezTo>
                <a:cubicBezTo>
                  <a:pt x="33251" y="516289"/>
                  <a:pt x="66020" y="511587"/>
                  <a:pt x="83128" y="515389"/>
                </a:cubicBezTo>
                <a:cubicBezTo>
                  <a:pt x="116035" y="522702"/>
                  <a:pt x="149629" y="526473"/>
                  <a:pt x="182880" y="532015"/>
                </a:cubicBezTo>
                <a:cubicBezTo>
                  <a:pt x="166255" y="537557"/>
                  <a:pt x="145396" y="536248"/>
                  <a:pt x="133004" y="548640"/>
                </a:cubicBezTo>
                <a:cubicBezTo>
                  <a:pt x="16623" y="665021"/>
                  <a:pt x="160714" y="584660"/>
                  <a:pt x="66502" y="631768"/>
                </a:cubicBezTo>
              </a:path>
            </a:pathLst>
          </a:custGeom>
          <a:noFill/>
          <a:ln w="9525" cap="flat" cmpd="sng" algn="ctr">
            <a:solidFill>
              <a:srgbClr val="00B05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6578203" y="4335389"/>
            <a:ext cx="221703" cy="135268"/>
          </a:xfrm>
          <a:custGeom>
            <a:avLst/>
            <a:gdLst>
              <a:gd name="connsiteX0" fmla="*/ 0 w 221703"/>
              <a:gd name="connsiteY0" fmla="*/ 83128 h 631768"/>
              <a:gd name="connsiteX1" fmla="*/ 83128 w 221703"/>
              <a:gd name="connsiteY1" fmla="*/ 33251 h 631768"/>
              <a:gd name="connsiteX2" fmla="*/ 199506 w 221703"/>
              <a:gd name="connsiteY2" fmla="*/ 0 h 631768"/>
              <a:gd name="connsiteX3" fmla="*/ 133004 w 221703"/>
              <a:gd name="connsiteY3" fmla="*/ 99753 h 631768"/>
              <a:gd name="connsiteX4" fmla="*/ 99753 w 221703"/>
              <a:gd name="connsiteY4" fmla="*/ 166255 h 631768"/>
              <a:gd name="connsiteX5" fmla="*/ 66502 w 221703"/>
              <a:gd name="connsiteY5" fmla="*/ 216131 h 631768"/>
              <a:gd name="connsiteX6" fmla="*/ 116379 w 221703"/>
              <a:gd name="connsiteY6" fmla="*/ 232757 h 631768"/>
              <a:gd name="connsiteX7" fmla="*/ 149629 w 221703"/>
              <a:gd name="connsiteY7" fmla="*/ 266008 h 631768"/>
              <a:gd name="connsiteX8" fmla="*/ 99753 w 221703"/>
              <a:gd name="connsiteY8" fmla="*/ 332509 h 631768"/>
              <a:gd name="connsiteX9" fmla="*/ 149629 w 221703"/>
              <a:gd name="connsiteY9" fmla="*/ 415637 h 631768"/>
              <a:gd name="connsiteX10" fmla="*/ 216131 w 221703"/>
              <a:gd name="connsiteY10" fmla="*/ 365760 h 631768"/>
              <a:gd name="connsiteX11" fmla="*/ 182880 w 221703"/>
              <a:gd name="connsiteY11" fmla="*/ 415637 h 631768"/>
              <a:gd name="connsiteX12" fmla="*/ 83128 w 221703"/>
              <a:gd name="connsiteY12" fmla="*/ 465513 h 631768"/>
              <a:gd name="connsiteX13" fmla="*/ 33251 w 221703"/>
              <a:gd name="connsiteY13" fmla="*/ 498764 h 631768"/>
              <a:gd name="connsiteX14" fmla="*/ 83128 w 221703"/>
              <a:gd name="connsiteY14" fmla="*/ 515389 h 631768"/>
              <a:gd name="connsiteX15" fmla="*/ 182880 w 221703"/>
              <a:gd name="connsiteY15" fmla="*/ 532015 h 631768"/>
              <a:gd name="connsiteX16" fmla="*/ 133004 w 221703"/>
              <a:gd name="connsiteY16" fmla="*/ 548640 h 631768"/>
              <a:gd name="connsiteX17" fmla="*/ 66502 w 221703"/>
              <a:gd name="connsiteY17" fmla="*/ 631768 h 63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1703" h="631768">
                <a:moveTo>
                  <a:pt x="0" y="83128"/>
                </a:moveTo>
                <a:cubicBezTo>
                  <a:pt x="27709" y="66502"/>
                  <a:pt x="54225" y="47702"/>
                  <a:pt x="83128" y="33251"/>
                </a:cubicBezTo>
                <a:cubicBezTo>
                  <a:pt x="106976" y="21327"/>
                  <a:pt x="178204" y="5326"/>
                  <a:pt x="199506" y="0"/>
                </a:cubicBezTo>
                <a:cubicBezTo>
                  <a:pt x="163841" y="106993"/>
                  <a:pt x="210840" y="-9217"/>
                  <a:pt x="133004" y="99753"/>
                </a:cubicBezTo>
                <a:cubicBezTo>
                  <a:pt x="118599" y="119920"/>
                  <a:pt x="112049" y="144737"/>
                  <a:pt x="99753" y="166255"/>
                </a:cubicBezTo>
                <a:cubicBezTo>
                  <a:pt x="89840" y="183604"/>
                  <a:pt x="77586" y="199506"/>
                  <a:pt x="66502" y="216131"/>
                </a:cubicBezTo>
                <a:cubicBezTo>
                  <a:pt x="83128" y="221673"/>
                  <a:pt x="98854" y="232757"/>
                  <a:pt x="116379" y="232757"/>
                </a:cubicBezTo>
                <a:cubicBezTo>
                  <a:pt x="216352" y="232757"/>
                  <a:pt x="224654" y="178479"/>
                  <a:pt x="149629" y="266008"/>
                </a:cubicBezTo>
                <a:cubicBezTo>
                  <a:pt x="131596" y="287046"/>
                  <a:pt x="116378" y="310342"/>
                  <a:pt x="99753" y="332509"/>
                </a:cubicBezTo>
                <a:cubicBezTo>
                  <a:pt x="87923" y="368001"/>
                  <a:pt x="49589" y="428142"/>
                  <a:pt x="149629" y="415637"/>
                </a:cubicBezTo>
                <a:cubicBezTo>
                  <a:pt x="177124" y="412200"/>
                  <a:pt x="188422" y="365760"/>
                  <a:pt x="216131" y="365760"/>
                </a:cubicBezTo>
                <a:cubicBezTo>
                  <a:pt x="236113" y="365760"/>
                  <a:pt x="197009" y="401508"/>
                  <a:pt x="182880" y="415637"/>
                </a:cubicBezTo>
                <a:cubicBezTo>
                  <a:pt x="150651" y="447866"/>
                  <a:pt x="123694" y="451991"/>
                  <a:pt x="83128" y="465513"/>
                </a:cubicBezTo>
                <a:cubicBezTo>
                  <a:pt x="66502" y="476597"/>
                  <a:pt x="33251" y="478782"/>
                  <a:pt x="33251" y="498764"/>
                </a:cubicBezTo>
                <a:cubicBezTo>
                  <a:pt x="33251" y="516289"/>
                  <a:pt x="66020" y="511587"/>
                  <a:pt x="83128" y="515389"/>
                </a:cubicBezTo>
                <a:cubicBezTo>
                  <a:pt x="116035" y="522702"/>
                  <a:pt x="149629" y="526473"/>
                  <a:pt x="182880" y="532015"/>
                </a:cubicBezTo>
                <a:cubicBezTo>
                  <a:pt x="166255" y="537557"/>
                  <a:pt x="145396" y="536248"/>
                  <a:pt x="133004" y="548640"/>
                </a:cubicBezTo>
                <a:cubicBezTo>
                  <a:pt x="16623" y="665021"/>
                  <a:pt x="160714" y="584660"/>
                  <a:pt x="66502" y="631768"/>
                </a:cubicBezTo>
              </a:path>
            </a:pathLst>
          </a:custGeom>
          <a:noFill/>
          <a:ln w="9525" cap="flat" cmpd="sng" algn="ctr">
            <a:solidFill>
              <a:srgbClr val="00B05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8" name="Freeform 17"/>
          <p:cNvSpPr/>
          <p:nvPr/>
        </p:nvSpPr>
        <p:spPr>
          <a:xfrm rot="5400000">
            <a:off x="6022905" y="1693065"/>
            <a:ext cx="116746" cy="1404004"/>
          </a:xfrm>
          <a:custGeom>
            <a:avLst/>
            <a:gdLst>
              <a:gd name="connsiteX0" fmla="*/ 0 w 221703"/>
              <a:gd name="connsiteY0" fmla="*/ 83128 h 631768"/>
              <a:gd name="connsiteX1" fmla="*/ 83128 w 221703"/>
              <a:gd name="connsiteY1" fmla="*/ 33251 h 631768"/>
              <a:gd name="connsiteX2" fmla="*/ 199506 w 221703"/>
              <a:gd name="connsiteY2" fmla="*/ 0 h 631768"/>
              <a:gd name="connsiteX3" fmla="*/ 133004 w 221703"/>
              <a:gd name="connsiteY3" fmla="*/ 99753 h 631768"/>
              <a:gd name="connsiteX4" fmla="*/ 99753 w 221703"/>
              <a:gd name="connsiteY4" fmla="*/ 166255 h 631768"/>
              <a:gd name="connsiteX5" fmla="*/ 66502 w 221703"/>
              <a:gd name="connsiteY5" fmla="*/ 216131 h 631768"/>
              <a:gd name="connsiteX6" fmla="*/ 116379 w 221703"/>
              <a:gd name="connsiteY6" fmla="*/ 232757 h 631768"/>
              <a:gd name="connsiteX7" fmla="*/ 149629 w 221703"/>
              <a:gd name="connsiteY7" fmla="*/ 266008 h 631768"/>
              <a:gd name="connsiteX8" fmla="*/ 99753 w 221703"/>
              <a:gd name="connsiteY8" fmla="*/ 332509 h 631768"/>
              <a:gd name="connsiteX9" fmla="*/ 149629 w 221703"/>
              <a:gd name="connsiteY9" fmla="*/ 415637 h 631768"/>
              <a:gd name="connsiteX10" fmla="*/ 216131 w 221703"/>
              <a:gd name="connsiteY10" fmla="*/ 365760 h 631768"/>
              <a:gd name="connsiteX11" fmla="*/ 182880 w 221703"/>
              <a:gd name="connsiteY11" fmla="*/ 415637 h 631768"/>
              <a:gd name="connsiteX12" fmla="*/ 83128 w 221703"/>
              <a:gd name="connsiteY12" fmla="*/ 465513 h 631768"/>
              <a:gd name="connsiteX13" fmla="*/ 33251 w 221703"/>
              <a:gd name="connsiteY13" fmla="*/ 498764 h 631768"/>
              <a:gd name="connsiteX14" fmla="*/ 83128 w 221703"/>
              <a:gd name="connsiteY14" fmla="*/ 515389 h 631768"/>
              <a:gd name="connsiteX15" fmla="*/ 182880 w 221703"/>
              <a:gd name="connsiteY15" fmla="*/ 532015 h 631768"/>
              <a:gd name="connsiteX16" fmla="*/ 133004 w 221703"/>
              <a:gd name="connsiteY16" fmla="*/ 548640 h 631768"/>
              <a:gd name="connsiteX17" fmla="*/ 66502 w 221703"/>
              <a:gd name="connsiteY17" fmla="*/ 631768 h 63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1703" h="631768">
                <a:moveTo>
                  <a:pt x="0" y="83128"/>
                </a:moveTo>
                <a:cubicBezTo>
                  <a:pt x="27709" y="66502"/>
                  <a:pt x="54225" y="47702"/>
                  <a:pt x="83128" y="33251"/>
                </a:cubicBezTo>
                <a:cubicBezTo>
                  <a:pt x="106976" y="21327"/>
                  <a:pt x="178204" y="5326"/>
                  <a:pt x="199506" y="0"/>
                </a:cubicBezTo>
                <a:cubicBezTo>
                  <a:pt x="163841" y="106993"/>
                  <a:pt x="210840" y="-9217"/>
                  <a:pt x="133004" y="99753"/>
                </a:cubicBezTo>
                <a:cubicBezTo>
                  <a:pt x="118599" y="119920"/>
                  <a:pt x="112049" y="144737"/>
                  <a:pt x="99753" y="166255"/>
                </a:cubicBezTo>
                <a:cubicBezTo>
                  <a:pt x="89840" y="183604"/>
                  <a:pt x="77586" y="199506"/>
                  <a:pt x="66502" y="216131"/>
                </a:cubicBezTo>
                <a:cubicBezTo>
                  <a:pt x="83128" y="221673"/>
                  <a:pt x="98854" y="232757"/>
                  <a:pt x="116379" y="232757"/>
                </a:cubicBezTo>
                <a:cubicBezTo>
                  <a:pt x="216352" y="232757"/>
                  <a:pt x="224654" y="178479"/>
                  <a:pt x="149629" y="266008"/>
                </a:cubicBezTo>
                <a:cubicBezTo>
                  <a:pt x="131596" y="287046"/>
                  <a:pt x="116378" y="310342"/>
                  <a:pt x="99753" y="332509"/>
                </a:cubicBezTo>
                <a:cubicBezTo>
                  <a:pt x="87923" y="368001"/>
                  <a:pt x="49589" y="428142"/>
                  <a:pt x="149629" y="415637"/>
                </a:cubicBezTo>
                <a:cubicBezTo>
                  <a:pt x="177124" y="412200"/>
                  <a:pt x="188422" y="365760"/>
                  <a:pt x="216131" y="365760"/>
                </a:cubicBezTo>
                <a:cubicBezTo>
                  <a:pt x="236113" y="365760"/>
                  <a:pt x="197009" y="401508"/>
                  <a:pt x="182880" y="415637"/>
                </a:cubicBezTo>
                <a:cubicBezTo>
                  <a:pt x="150651" y="447866"/>
                  <a:pt x="123694" y="451991"/>
                  <a:pt x="83128" y="465513"/>
                </a:cubicBezTo>
                <a:cubicBezTo>
                  <a:pt x="66502" y="476597"/>
                  <a:pt x="33251" y="478782"/>
                  <a:pt x="33251" y="498764"/>
                </a:cubicBezTo>
                <a:cubicBezTo>
                  <a:pt x="33251" y="516289"/>
                  <a:pt x="66020" y="511587"/>
                  <a:pt x="83128" y="515389"/>
                </a:cubicBezTo>
                <a:cubicBezTo>
                  <a:pt x="116035" y="522702"/>
                  <a:pt x="149629" y="526473"/>
                  <a:pt x="182880" y="532015"/>
                </a:cubicBezTo>
                <a:cubicBezTo>
                  <a:pt x="166255" y="537557"/>
                  <a:pt x="145396" y="536248"/>
                  <a:pt x="133004" y="548640"/>
                </a:cubicBezTo>
                <a:cubicBezTo>
                  <a:pt x="16623" y="665021"/>
                  <a:pt x="160714" y="584660"/>
                  <a:pt x="66502" y="631768"/>
                </a:cubicBezTo>
              </a:path>
            </a:pathLst>
          </a:custGeom>
          <a:noFill/>
          <a:ln w="9525" cap="flat" cmpd="sng" algn="ctr">
            <a:solidFill>
              <a:srgbClr val="00B0F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9" name="Freeform 18"/>
          <p:cNvSpPr/>
          <p:nvPr/>
        </p:nvSpPr>
        <p:spPr>
          <a:xfrm rot="5400000">
            <a:off x="5912061" y="3372240"/>
            <a:ext cx="88149" cy="1244135"/>
          </a:xfrm>
          <a:custGeom>
            <a:avLst/>
            <a:gdLst>
              <a:gd name="connsiteX0" fmla="*/ 0 w 221703"/>
              <a:gd name="connsiteY0" fmla="*/ 83128 h 631768"/>
              <a:gd name="connsiteX1" fmla="*/ 83128 w 221703"/>
              <a:gd name="connsiteY1" fmla="*/ 33251 h 631768"/>
              <a:gd name="connsiteX2" fmla="*/ 199506 w 221703"/>
              <a:gd name="connsiteY2" fmla="*/ 0 h 631768"/>
              <a:gd name="connsiteX3" fmla="*/ 133004 w 221703"/>
              <a:gd name="connsiteY3" fmla="*/ 99753 h 631768"/>
              <a:gd name="connsiteX4" fmla="*/ 99753 w 221703"/>
              <a:gd name="connsiteY4" fmla="*/ 166255 h 631768"/>
              <a:gd name="connsiteX5" fmla="*/ 66502 w 221703"/>
              <a:gd name="connsiteY5" fmla="*/ 216131 h 631768"/>
              <a:gd name="connsiteX6" fmla="*/ 116379 w 221703"/>
              <a:gd name="connsiteY6" fmla="*/ 232757 h 631768"/>
              <a:gd name="connsiteX7" fmla="*/ 149629 w 221703"/>
              <a:gd name="connsiteY7" fmla="*/ 266008 h 631768"/>
              <a:gd name="connsiteX8" fmla="*/ 99753 w 221703"/>
              <a:gd name="connsiteY8" fmla="*/ 332509 h 631768"/>
              <a:gd name="connsiteX9" fmla="*/ 149629 w 221703"/>
              <a:gd name="connsiteY9" fmla="*/ 415637 h 631768"/>
              <a:gd name="connsiteX10" fmla="*/ 216131 w 221703"/>
              <a:gd name="connsiteY10" fmla="*/ 365760 h 631768"/>
              <a:gd name="connsiteX11" fmla="*/ 182880 w 221703"/>
              <a:gd name="connsiteY11" fmla="*/ 415637 h 631768"/>
              <a:gd name="connsiteX12" fmla="*/ 83128 w 221703"/>
              <a:gd name="connsiteY12" fmla="*/ 465513 h 631768"/>
              <a:gd name="connsiteX13" fmla="*/ 33251 w 221703"/>
              <a:gd name="connsiteY13" fmla="*/ 498764 h 631768"/>
              <a:gd name="connsiteX14" fmla="*/ 83128 w 221703"/>
              <a:gd name="connsiteY14" fmla="*/ 515389 h 631768"/>
              <a:gd name="connsiteX15" fmla="*/ 182880 w 221703"/>
              <a:gd name="connsiteY15" fmla="*/ 532015 h 631768"/>
              <a:gd name="connsiteX16" fmla="*/ 133004 w 221703"/>
              <a:gd name="connsiteY16" fmla="*/ 548640 h 631768"/>
              <a:gd name="connsiteX17" fmla="*/ 66502 w 221703"/>
              <a:gd name="connsiteY17" fmla="*/ 631768 h 63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1703" h="631768">
                <a:moveTo>
                  <a:pt x="0" y="83128"/>
                </a:moveTo>
                <a:cubicBezTo>
                  <a:pt x="27709" y="66502"/>
                  <a:pt x="54225" y="47702"/>
                  <a:pt x="83128" y="33251"/>
                </a:cubicBezTo>
                <a:cubicBezTo>
                  <a:pt x="106976" y="21327"/>
                  <a:pt x="178204" y="5326"/>
                  <a:pt x="199506" y="0"/>
                </a:cubicBezTo>
                <a:cubicBezTo>
                  <a:pt x="163841" y="106993"/>
                  <a:pt x="210840" y="-9217"/>
                  <a:pt x="133004" y="99753"/>
                </a:cubicBezTo>
                <a:cubicBezTo>
                  <a:pt x="118599" y="119920"/>
                  <a:pt x="112049" y="144737"/>
                  <a:pt x="99753" y="166255"/>
                </a:cubicBezTo>
                <a:cubicBezTo>
                  <a:pt x="89840" y="183604"/>
                  <a:pt x="77586" y="199506"/>
                  <a:pt x="66502" y="216131"/>
                </a:cubicBezTo>
                <a:cubicBezTo>
                  <a:pt x="83128" y="221673"/>
                  <a:pt x="98854" y="232757"/>
                  <a:pt x="116379" y="232757"/>
                </a:cubicBezTo>
                <a:cubicBezTo>
                  <a:pt x="216352" y="232757"/>
                  <a:pt x="224654" y="178479"/>
                  <a:pt x="149629" y="266008"/>
                </a:cubicBezTo>
                <a:cubicBezTo>
                  <a:pt x="131596" y="287046"/>
                  <a:pt x="116378" y="310342"/>
                  <a:pt x="99753" y="332509"/>
                </a:cubicBezTo>
                <a:cubicBezTo>
                  <a:pt x="87923" y="368001"/>
                  <a:pt x="49589" y="428142"/>
                  <a:pt x="149629" y="415637"/>
                </a:cubicBezTo>
                <a:cubicBezTo>
                  <a:pt x="177124" y="412200"/>
                  <a:pt x="188422" y="365760"/>
                  <a:pt x="216131" y="365760"/>
                </a:cubicBezTo>
                <a:cubicBezTo>
                  <a:pt x="236113" y="365760"/>
                  <a:pt x="197009" y="401508"/>
                  <a:pt x="182880" y="415637"/>
                </a:cubicBezTo>
                <a:cubicBezTo>
                  <a:pt x="150651" y="447866"/>
                  <a:pt x="123694" y="451991"/>
                  <a:pt x="83128" y="465513"/>
                </a:cubicBezTo>
                <a:cubicBezTo>
                  <a:pt x="66502" y="476597"/>
                  <a:pt x="33251" y="478782"/>
                  <a:pt x="33251" y="498764"/>
                </a:cubicBezTo>
                <a:cubicBezTo>
                  <a:pt x="33251" y="516289"/>
                  <a:pt x="66020" y="511587"/>
                  <a:pt x="83128" y="515389"/>
                </a:cubicBezTo>
                <a:cubicBezTo>
                  <a:pt x="116035" y="522702"/>
                  <a:pt x="149629" y="526473"/>
                  <a:pt x="182880" y="532015"/>
                </a:cubicBezTo>
                <a:cubicBezTo>
                  <a:pt x="166255" y="537557"/>
                  <a:pt x="145396" y="536248"/>
                  <a:pt x="133004" y="548640"/>
                </a:cubicBezTo>
                <a:cubicBezTo>
                  <a:pt x="16623" y="665021"/>
                  <a:pt x="160714" y="584660"/>
                  <a:pt x="66502" y="631768"/>
                </a:cubicBezTo>
              </a:path>
            </a:pathLst>
          </a:custGeom>
          <a:noFill/>
          <a:ln w="9525" cap="flat" cmpd="sng" algn="ctr">
            <a:solidFill>
              <a:srgbClr val="00B0F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0" name="Freeform 19"/>
          <p:cNvSpPr/>
          <p:nvPr/>
        </p:nvSpPr>
        <p:spPr>
          <a:xfrm rot="5400000">
            <a:off x="5620903" y="4727525"/>
            <a:ext cx="85299" cy="658969"/>
          </a:xfrm>
          <a:custGeom>
            <a:avLst/>
            <a:gdLst>
              <a:gd name="connsiteX0" fmla="*/ 0 w 221703"/>
              <a:gd name="connsiteY0" fmla="*/ 83128 h 631768"/>
              <a:gd name="connsiteX1" fmla="*/ 83128 w 221703"/>
              <a:gd name="connsiteY1" fmla="*/ 33251 h 631768"/>
              <a:gd name="connsiteX2" fmla="*/ 199506 w 221703"/>
              <a:gd name="connsiteY2" fmla="*/ 0 h 631768"/>
              <a:gd name="connsiteX3" fmla="*/ 133004 w 221703"/>
              <a:gd name="connsiteY3" fmla="*/ 99753 h 631768"/>
              <a:gd name="connsiteX4" fmla="*/ 99753 w 221703"/>
              <a:gd name="connsiteY4" fmla="*/ 166255 h 631768"/>
              <a:gd name="connsiteX5" fmla="*/ 66502 w 221703"/>
              <a:gd name="connsiteY5" fmla="*/ 216131 h 631768"/>
              <a:gd name="connsiteX6" fmla="*/ 116379 w 221703"/>
              <a:gd name="connsiteY6" fmla="*/ 232757 h 631768"/>
              <a:gd name="connsiteX7" fmla="*/ 149629 w 221703"/>
              <a:gd name="connsiteY7" fmla="*/ 266008 h 631768"/>
              <a:gd name="connsiteX8" fmla="*/ 99753 w 221703"/>
              <a:gd name="connsiteY8" fmla="*/ 332509 h 631768"/>
              <a:gd name="connsiteX9" fmla="*/ 149629 w 221703"/>
              <a:gd name="connsiteY9" fmla="*/ 415637 h 631768"/>
              <a:gd name="connsiteX10" fmla="*/ 216131 w 221703"/>
              <a:gd name="connsiteY10" fmla="*/ 365760 h 631768"/>
              <a:gd name="connsiteX11" fmla="*/ 182880 w 221703"/>
              <a:gd name="connsiteY11" fmla="*/ 415637 h 631768"/>
              <a:gd name="connsiteX12" fmla="*/ 83128 w 221703"/>
              <a:gd name="connsiteY12" fmla="*/ 465513 h 631768"/>
              <a:gd name="connsiteX13" fmla="*/ 33251 w 221703"/>
              <a:gd name="connsiteY13" fmla="*/ 498764 h 631768"/>
              <a:gd name="connsiteX14" fmla="*/ 83128 w 221703"/>
              <a:gd name="connsiteY14" fmla="*/ 515389 h 631768"/>
              <a:gd name="connsiteX15" fmla="*/ 182880 w 221703"/>
              <a:gd name="connsiteY15" fmla="*/ 532015 h 631768"/>
              <a:gd name="connsiteX16" fmla="*/ 133004 w 221703"/>
              <a:gd name="connsiteY16" fmla="*/ 548640 h 631768"/>
              <a:gd name="connsiteX17" fmla="*/ 66502 w 221703"/>
              <a:gd name="connsiteY17" fmla="*/ 631768 h 63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1703" h="631768">
                <a:moveTo>
                  <a:pt x="0" y="83128"/>
                </a:moveTo>
                <a:cubicBezTo>
                  <a:pt x="27709" y="66502"/>
                  <a:pt x="54225" y="47702"/>
                  <a:pt x="83128" y="33251"/>
                </a:cubicBezTo>
                <a:cubicBezTo>
                  <a:pt x="106976" y="21327"/>
                  <a:pt x="178204" y="5326"/>
                  <a:pt x="199506" y="0"/>
                </a:cubicBezTo>
                <a:cubicBezTo>
                  <a:pt x="163841" y="106993"/>
                  <a:pt x="210840" y="-9217"/>
                  <a:pt x="133004" y="99753"/>
                </a:cubicBezTo>
                <a:cubicBezTo>
                  <a:pt x="118599" y="119920"/>
                  <a:pt x="112049" y="144737"/>
                  <a:pt x="99753" y="166255"/>
                </a:cubicBezTo>
                <a:cubicBezTo>
                  <a:pt x="89840" y="183604"/>
                  <a:pt x="77586" y="199506"/>
                  <a:pt x="66502" y="216131"/>
                </a:cubicBezTo>
                <a:cubicBezTo>
                  <a:pt x="83128" y="221673"/>
                  <a:pt x="98854" y="232757"/>
                  <a:pt x="116379" y="232757"/>
                </a:cubicBezTo>
                <a:cubicBezTo>
                  <a:pt x="216352" y="232757"/>
                  <a:pt x="224654" y="178479"/>
                  <a:pt x="149629" y="266008"/>
                </a:cubicBezTo>
                <a:cubicBezTo>
                  <a:pt x="131596" y="287046"/>
                  <a:pt x="116378" y="310342"/>
                  <a:pt x="99753" y="332509"/>
                </a:cubicBezTo>
                <a:cubicBezTo>
                  <a:pt x="87923" y="368001"/>
                  <a:pt x="49589" y="428142"/>
                  <a:pt x="149629" y="415637"/>
                </a:cubicBezTo>
                <a:cubicBezTo>
                  <a:pt x="177124" y="412200"/>
                  <a:pt x="188422" y="365760"/>
                  <a:pt x="216131" y="365760"/>
                </a:cubicBezTo>
                <a:cubicBezTo>
                  <a:pt x="236113" y="365760"/>
                  <a:pt x="197009" y="401508"/>
                  <a:pt x="182880" y="415637"/>
                </a:cubicBezTo>
                <a:cubicBezTo>
                  <a:pt x="150651" y="447866"/>
                  <a:pt x="123694" y="451991"/>
                  <a:pt x="83128" y="465513"/>
                </a:cubicBezTo>
                <a:cubicBezTo>
                  <a:pt x="66502" y="476597"/>
                  <a:pt x="33251" y="478782"/>
                  <a:pt x="33251" y="498764"/>
                </a:cubicBezTo>
                <a:cubicBezTo>
                  <a:pt x="33251" y="516289"/>
                  <a:pt x="66020" y="511587"/>
                  <a:pt x="83128" y="515389"/>
                </a:cubicBezTo>
                <a:cubicBezTo>
                  <a:pt x="116035" y="522702"/>
                  <a:pt x="149629" y="526473"/>
                  <a:pt x="182880" y="532015"/>
                </a:cubicBezTo>
                <a:cubicBezTo>
                  <a:pt x="166255" y="537557"/>
                  <a:pt x="145396" y="536248"/>
                  <a:pt x="133004" y="548640"/>
                </a:cubicBezTo>
                <a:cubicBezTo>
                  <a:pt x="16623" y="665021"/>
                  <a:pt x="160714" y="584660"/>
                  <a:pt x="66502" y="631768"/>
                </a:cubicBezTo>
              </a:path>
            </a:pathLst>
          </a:custGeom>
          <a:noFill/>
          <a:ln w="9525" cap="flat" cmpd="sng" algn="ctr">
            <a:solidFill>
              <a:srgbClr val="00B0F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5108285" y="4198282"/>
            <a:ext cx="85299" cy="658969"/>
          </a:xfrm>
          <a:custGeom>
            <a:avLst/>
            <a:gdLst>
              <a:gd name="connsiteX0" fmla="*/ 0 w 221703"/>
              <a:gd name="connsiteY0" fmla="*/ 83128 h 631768"/>
              <a:gd name="connsiteX1" fmla="*/ 83128 w 221703"/>
              <a:gd name="connsiteY1" fmla="*/ 33251 h 631768"/>
              <a:gd name="connsiteX2" fmla="*/ 199506 w 221703"/>
              <a:gd name="connsiteY2" fmla="*/ 0 h 631768"/>
              <a:gd name="connsiteX3" fmla="*/ 133004 w 221703"/>
              <a:gd name="connsiteY3" fmla="*/ 99753 h 631768"/>
              <a:gd name="connsiteX4" fmla="*/ 99753 w 221703"/>
              <a:gd name="connsiteY4" fmla="*/ 166255 h 631768"/>
              <a:gd name="connsiteX5" fmla="*/ 66502 w 221703"/>
              <a:gd name="connsiteY5" fmla="*/ 216131 h 631768"/>
              <a:gd name="connsiteX6" fmla="*/ 116379 w 221703"/>
              <a:gd name="connsiteY6" fmla="*/ 232757 h 631768"/>
              <a:gd name="connsiteX7" fmla="*/ 149629 w 221703"/>
              <a:gd name="connsiteY7" fmla="*/ 266008 h 631768"/>
              <a:gd name="connsiteX8" fmla="*/ 99753 w 221703"/>
              <a:gd name="connsiteY8" fmla="*/ 332509 h 631768"/>
              <a:gd name="connsiteX9" fmla="*/ 149629 w 221703"/>
              <a:gd name="connsiteY9" fmla="*/ 415637 h 631768"/>
              <a:gd name="connsiteX10" fmla="*/ 216131 w 221703"/>
              <a:gd name="connsiteY10" fmla="*/ 365760 h 631768"/>
              <a:gd name="connsiteX11" fmla="*/ 182880 w 221703"/>
              <a:gd name="connsiteY11" fmla="*/ 415637 h 631768"/>
              <a:gd name="connsiteX12" fmla="*/ 83128 w 221703"/>
              <a:gd name="connsiteY12" fmla="*/ 465513 h 631768"/>
              <a:gd name="connsiteX13" fmla="*/ 33251 w 221703"/>
              <a:gd name="connsiteY13" fmla="*/ 498764 h 631768"/>
              <a:gd name="connsiteX14" fmla="*/ 83128 w 221703"/>
              <a:gd name="connsiteY14" fmla="*/ 515389 h 631768"/>
              <a:gd name="connsiteX15" fmla="*/ 182880 w 221703"/>
              <a:gd name="connsiteY15" fmla="*/ 532015 h 631768"/>
              <a:gd name="connsiteX16" fmla="*/ 133004 w 221703"/>
              <a:gd name="connsiteY16" fmla="*/ 548640 h 631768"/>
              <a:gd name="connsiteX17" fmla="*/ 66502 w 221703"/>
              <a:gd name="connsiteY17" fmla="*/ 631768 h 63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1703" h="631768">
                <a:moveTo>
                  <a:pt x="0" y="83128"/>
                </a:moveTo>
                <a:cubicBezTo>
                  <a:pt x="27709" y="66502"/>
                  <a:pt x="54225" y="47702"/>
                  <a:pt x="83128" y="33251"/>
                </a:cubicBezTo>
                <a:cubicBezTo>
                  <a:pt x="106976" y="21327"/>
                  <a:pt x="178204" y="5326"/>
                  <a:pt x="199506" y="0"/>
                </a:cubicBezTo>
                <a:cubicBezTo>
                  <a:pt x="163841" y="106993"/>
                  <a:pt x="210840" y="-9217"/>
                  <a:pt x="133004" y="99753"/>
                </a:cubicBezTo>
                <a:cubicBezTo>
                  <a:pt x="118599" y="119920"/>
                  <a:pt x="112049" y="144737"/>
                  <a:pt x="99753" y="166255"/>
                </a:cubicBezTo>
                <a:cubicBezTo>
                  <a:pt x="89840" y="183604"/>
                  <a:pt x="77586" y="199506"/>
                  <a:pt x="66502" y="216131"/>
                </a:cubicBezTo>
                <a:cubicBezTo>
                  <a:pt x="83128" y="221673"/>
                  <a:pt x="98854" y="232757"/>
                  <a:pt x="116379" y="232757"/>
                </a:cubicBezTo>
                <a:cubicBezTo>
                  <a:pt x="216352" y="232757"/>
                  <a:pt x="224654" y="178479"/>
                  <a:pt x="149629" y="266008"/>
                </a:cubicBezTo>
                <a:cubicBezTo>
                  <a:pt x="131596" y="287046"/>
                  <a:pt x="116378" y="310342"/>
                  <a:pt x="99753" y="332509"/>
                </a:cubicBezTo>
                <a:cubicBezTo>
                  <a:pt x="87923" y="368001"/>
                  <a:pt x="49589" y="428142"/>
                  <a:pt x="149629" y="415637"/>
                </a:cubicBezTo>
                <a:cubicBezTo>
                  <a:pt x="177124" y="412200"/>
                  <a:pt x="188422" y="365760"/>
                  <a:pt x="216131" y="365760"/>
                </a:cubicBezTo>
                <a:cubicBezTo>
                  <a:pt x="236113" y="365760"/>
                  <a:pt x="197009" y="401508"/>
                  <a:pt x="182880" y="415637"/>
                </a:cubicBezTo>
                <a:cubicBezTo>
                  <a:pt x="150651" y="447866"/>
                  <a:pt x="123694" y="451991"/>
                  <a:pt x="83128" y="465513"/>
                </a:cubicBezTo>
                <a:cubicBezTo>
                  <a:pt x="66502" y="476597"/>
                  <a:pt x="33251" y="478782"/>
                  <a:pt x="33251" y="498764"/>
                </a:cubicBezTo>
                <a:cubicBezTo>
                  <a:pt x="33251" y="516289"/>
                  <a:pt x="66020" y="511587"/>
                  <a:pt x="83128" y="515389"/>
                </a:cubicBezTo>
                <a:cubicBezTo>
                  <a:pt x="116035" y="522702"/>
                  <a:pt x="149629" y="526473"/>
                  <a:pt x="182880" y="532015"/>
                </a:cubicBezTo>
                <a:cubicBezTo>
                  <a:pt x="166255" y="537557"/>
                  <a:pt x="145396" y="536248"/>
                  <a:pt x="133004" y="548640"/>
                </a:cubicBezTo>
                <a:cubicBezTo>
                  <a:pt x="16623" y="665021"/>
                  <a:pt x="160714" y="584660"/>
                  <a:pt x="66502" y="631768"/>
                </a:cubicBezTo>
              </a:path>
            </a:pathLst>
          </a:custGeom>
          <a:noFill/>
          <a:ln w="9525" cap="flat" cmpd="sng" algn="ctr">
            <a:solidFill>
              <a:srgbClr val="00B0F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5111060" y="2539637"/>
            <a:ext cx="156539" cy="648084"/>
          </a:xfrm>
          <a:custGeom>
            <a:avLst/>
            <a:gdLst>
              <a:gd name="connsiteX0" fmla="*/ 0 w 221703"/>
              <a:gd name="connsiteY0" fmla="*/ 83128 h 631768"/>
              <a:gd name="connsiteX1" fmla="*/ 83128 w 221703"/>
              <a:gd name="connsiteY1" fmla="*/ 33251 h 631768"/>
              <a:gd name="connsiteX2" fmla="*/ 199506 w 221703"/>
              <a:gd name="connsiteY2" fmla="*/ 0 h 631768"/>
              <a:gd name="connsiteX3" fmla="*/ 133004 w 221703"/>
              <a:gd name="connsiteY3" fmla="*/ 99753 h 631768"/>
              <a:gd name="connsiteX4" fmla="*/ 99753 w 221703"/>
              <a:gd name="connsiteY4" fmla="*/ 166255 h 631768"/>
              <a:gd name="connsiteX5" fmla="*/ 66502 w 221703"/>
              <a:gd name="connsiteY5" fmla="*/ 216131 h 631768"/>
              <a:gd name="connsiteX6" fmla="*/ 116379 w 221703"/>
              <a:gd name="connsiteY6" fmla="*/ 232757 h 631768"/>
              <a:gd name="connsiteX7" fmla="*/ 149629 w 221703"/>
              <a:gd name="connsiteY7" fmla="*/ 266008 h 631768"/>
              <a:gd name="connsiteX8" fmla="*/ 99753 w 221703"/>
              <a:gd name="connsiteY8" fmla="*/ 332509 h 631768"/>
              <a:gd name="connsiteX9" fmla="*/ 149629 w 221703"/>
              <a:gd name="connsiteY9" fmla="*/ 415637 h 631768"/>
              <a:gd name="connsiteX10" fmla="*/ 216131 w 221703"/>
              <a:gd name="connsiteY10" fmla="*/ 365760 h 631768"/>
              <a:gd name="connsiteX11" fmla="*/ 182880 w 221703"/>
              <a:gd name="connsiteY11" fmla="*/ 415637 h 631768"/>
              <a:gd name="connsiteX12" fmla="*/ 83128 w 221703"/>
              <a:gd name="connsiteY12" fmla="*/ 465513 h 631768"/>
              <a:gd name="connsiteX13" fmla="*/ 33251 w 221703"/>
              <a:gd name="connsiteY13" fmla="*/ 498764 h 631768"/>
              <a:gd name="connsiteX14" fmla="*/ 83128 w 221703"/>
              <a:gd name="connsiteY14" fmla="*/ 515389 h 631768"/>
              <a:gd name="connsiteX15" fmla="*/ 182880 w 221703"/>
              <a:gd name="connsiteY15" fmla="*/ 532015 h 631768"/>
              <a:gd name="connsiteX16" fmla="*/ 133004 w 221703"/>
              <a:gd name="connsiteY16" fmla="*/ 548640 h 631768"/>
              <a:gd name="connsiteX17" fmla="*/ 66502 w 221703"/>
              <a:gd name="connsiteY17" fmla="*/ 631768 h 63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1703" h="631768">
                <a:moveTo>
                  <a:pt x="0" y="83128"/>
                </a:moveTo>
                <a:cubicBezTo>
                  <a:pt x="27709" y="66502"/>
                  <a:pt x="54225" y="47702"/>
                  <a:pt x="83128" y="33251"/>
                </a:cubicBezTo>
                <a:cubicBezTo>
                  <a:pt x="106976" y="21327"/>
                  <a:pt x="178204" y="5326"/>
                  <a:pt x="199506" y="0"/>
                </a:cubicBezTo>
                <a:cubicBezTo>
                  <a:pt x="163841" y="106993"/>
                  <a:pt x="210840" y="-9217"/>
                  <a:pt x="133004" y="99753"/>
                </a:cubicBezTo>
                <a:cubicBezTo>
                  <a:pt x="118599" y="119920"/>
                  <a:pt x="112049" y="144737"/>
                  <a:pt x="99753" y="166255"/>
                </a:cubicBezTo>
                <a:cubicBezTo>
                  <a:pt x="89840" y="183604"/>
                  <a:pt x="77586" y="199506"/>
                  <a:pt x="66502" y="216131"/>
                </a:cubicBezTo>
                <a:cubicBezTo>
                  <a:pt x="83128" y="221673"/>
                  <a:pt x="98854" y="232757"/>
                  <a:pt x="116379" y="232757"/>
                </a:cubicBezTo>
                <a:cubicBezTo>
                  <a:pt x="216352" y="232757"/>
                  <a:pt x="224654" y="178479"/>
                  <a:pt x="149629" y="266008"/>
                </a:cubicBezTo>
                <a:cubicBezTo>
                  <a:pt x="131596" y="287046"/>
                  <a:pt x="116378" y="310342"/>
                  <a:pt x="99753" y="332509"/>
                </a:cubicBezTo>
                <a:cubicBezTo>
                  <a:pt x="87923" y="368001"/>
                  <a:pt x="49589" y="428142"/>
                  <a:pt x="149629" y="415637"/>
                </a:cubicBezTo>
                <a:cubicBezTo>
                  <a:pt x="177124" y="412200"/>
                  <a:pt x="188422" y="365760"/>
                  <a:pt x="216131" y="365760"/>
                </a:cubicBezTo>
                <a:cubicBezTo>
                  <a:pt x="236113" y="365760"/>
                  <a:pt x="197009" y="401508"/>
                  <a:pt x="182880" y="415637"/>
                </a:cubicBezTo>
                <a:cubicBezTo>
                  <a:pt x="150651" y="447866"/>
                  <a:pt x="123694" y="451991"/>
                  <a:pt x="83128" y="465513"/>
                </a:cubicBezTo>
                <a:cubicBezTo>
                  <a:pt x="66502" y="476597"/>
                  <a:pt x="33251" y="478782"/>
                  <a:pt x="33251" y="498764"/>
                </a:cubicBezTo>
                <a:cubicBezTo>
                  <a:pt x="33251" y="516289"/>
                  <a:pt x="66020" y="511587"/>
                  <a:pt x="83128" y="515389"/>
                </a:cubicBezTo>
                <a:cubicBezTo>
                  <a:pt x="116035" y="522702"/>
                  <a:pt x="149629" y="526473"/>
                  <a:pt x="182880" y="532015"/>
                </a:cubicBezTo>
                <a:cubicBezTo>
                  <a:pt x="166255" y="537557"/>
                  <a:pt x="145396" y="536248"/>
                  <a:pt x="133004" y="548640"/>
                </a:cubicBezTo>
                <a:cubicBezTo>
                  <a:pt x="16623" y="665021"/>
                  <a:pt x="160714" y="584660"/>
                  <a:pt x="66502" y="631768"/>
                </a:cubicBezTo>
              </a:path>
            </a:pathLst>
          </a:custGeom>
          <a:noFill/>
          <a:ln w="9525" cap="flat" cmpd="sng" algn="ctr">
            <a:solidFill>
              <a:srgbClr val="00B0F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5126835" y="3838877"/>
            <a:ext cx="85299" cy="60351"/>
          </a:xfrm>
          <a:custGeom>
            <a:avLst/>
            <a:gdLst>
              <a:gd name="connsiteX0" fmla="*/ 0 w 221703"/>
              <a:gd name="connsiteY0" fmla="*/ 83128 h 631768"/>
              <a:gd name="connsiteX1" fmla="*/ 83128 w 221703"/>
              <a:gd name="connsiteY1" fmla="*/ 33251 h 631768"/>
              <a:gd name="connsiteX2" fmla="*/ 199506 w 221703"/>
              <a:gd name="connsiteY2" fmla="*/ 0 h 631768"/>
              <a:gd name="connsiteX3" fmla="*/ 133004 w 221703"/>
              <a:gd name="connsiteY3" fmla="*/ 99753 h 631768"/>
              <a:gd name="connsiteX4" fmla="*/ 99753 w 221703"/>
              <a:gd name="connsiteY4" fmla="*/ 166255 h 631768"/>
              <a:gd name="connsiteX5" fmla="*/ 66502 w 221703"/>
              <a:gd name="connsiteY5" fmla="*/ 216131 h 631768"/>
              <a:gd name="connsiteX6" fmla="*/ 116379 w 221703"/>
              <a:gd name="connsiteY6" fmla="*/ 232757 h 631768"/>
              <a:gd name="connsiteX7" fmla="*/ 149629 w 221703"/>
              <a:gd name="connsiteY7" fmla="*/ 266008 h 631768"/>
              <a:gd name="connsiteX8" fmla="*/ 99753 w 221703"/>
              <a:gd name="connsiteY8" fmla="*/ 332509 h 631768"/>
              <a:gd name="connsiteX9" fmla="*/ 149629 w 221703"/>
              <a:gd name="connsiteY9" fmla="*/ 415637 h 631768"/>
              <a:gd name="connsiteX10" fmla="*/ 216131 w 221703"/>
              <a:gd name="connsiteY10" fmla="*/ 365760 h 631768"/>
              <a:gd name="connsiteX11" fmla="*/ 182880 w 221703"/>
              <a:gd name="connsiteY11" fmla="*/ 415637 h 631768"/>
              <a:gd name="connsiteX12" fmla="*/ 83128 w 221703"/>
              <a:gd name="connsiteY12" fmla="*/ 465513 h 631768"/>
              <a:gd name="connsiteX13" fmla="*/ 33251 w 221703"/>
              <a:gd name="connsiteY13" fmla="*/ 498764 h 631768"/>
              <a:gd name="connsiteX14" fmla="*/ 83128 w 221703"/>
              <a:gd name="connsiteY14" fmla="*/ 515389 h 631768"/>
              <a:gd name="connsiteX15" fmla="*/ 182880 w 221703"/>
              <a:gd name="connsiteY15" fmla="*/ 532015 h 631768"/>
              <a:gd name="connsiteX16" fmla="*/ 133004 w 221703"/>
              <a:gd name="connsiteY16" fmla="*/ 548640 h 631768"/>
              <a:gd name="connsiteX17" fmla="*/ 66502 w 221703"/>
              <a:gd name="connsiteY17" fmla="*/ 631768 h 63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1703" h="631768">
                <a:moveTo>
                  <a:pt x="0" y="83128"/>
                </a:moveTo>
                <a:cubicBezTo>
                  <a:pt x="27709" y="66502"/>
                  <a:pt x="54225" y="47702"/>
                  <a:pt x="83128" y="33251"/>
                </a:cubicBezTo>
                <a:cubicBezTo>
                  <a:pt x="106976" y="21327"/>
                  <a:pt x="178204" y="5326"/>
                  <a:pt x="199506" y="0"/>
                </a:cubicBezTo>
                <a:cubicBezTo>
                  <a:pt x="163841" y="106993"/>
                  <a:pt x="210840" y="-9217"/>
                  <a:pt x="133004" y="99753"/>
                </a:cubicBezTo>
                <a:cubicBezTo>
                  <a:pt x="118599" y="119920"/>
                  <a:pt x="112049" y="144737"/>
                  <a:pt x="99753" y="166255"/>
                </a:cubicBezTo>
                <a:cubicBezTo>
                  <a:pt x="89840" y="183604"/>
                  <a:pt x="77586" y="199506"/>
                  <a:pt x="66502" y="216131"/>
                </a:cubicBezTo>
                <a:cubicBezTo>
                  <a:pt x="83128" y="221673"/>
                  <a:pt x="98854" y="232757"/>
                  <a:pt x="116379" y="232757"/>
                </a:cubicBezTo>
                <a:cubicBezTo>
                  <a:pt x="216352" y="232757"/>
                  <a:pt x="224654" y="178479"/>
                  <a:pt x="149629" y="266008"/>
                </a:cubicBezTo>
                <a:cubicBezTo>
                  <a:pt x="131596" y="287046"/>
                  <a:pt x="116378" y="310342"/>
                  <a:pt x="99753" y="332509"/>
                </a:cubicBezTo>
                <a:cubicBezTo>
                  <a:pt x="87923" y="368001"/>
                  <a:pt x="49589" y="428142"/>
                  <a:pt x="149629" y="415637"/>
                </a:cubicBezTo>
                <a:cubicBezTo>
                  <a:pt x="177124" y="412200"/>
                  <a:pt x="188422" y="365760"/>
                  <a:pt x="216131" y="365760"/>
                </a:cubicBezTo>
                <a:cubicBezTo>
                  <a:pt x="236113" y="365760"/>
                  <a:pt x="197009" y="401508"/>
                  <a:pt x="182880" y="415637"/>
                </a:cubicBezTo>
                <a:cubicBezTo>
                  <a:pt x="150651" y="447866"/>
                  <a:pt x="123694" y="451991"/>
                  <a:pt x="83128" y="465513"/>
                </a:cubicBezTo>
                <a:cubicBezTo>
                  <a:pt x="66502" y="476597"/>
                  <a:pt x="33251" y="478782"/>
                  <a:pt x="33251" y="498764"/>
                </a:cubicBezTo>
                <a:cubicBezTo>
                  <a:pt x="33251" y="516289"/>
                  <a:pt x="66020" y="511587"/>
                  <a:pt x="83128" y="515389"/>
                </a:cubicBezTo>
                <a:cubicBezTo>
                  <a:pt x="116035" y="522702"/>
                  <a:pt x="149629" y="526473"/>
                  <a:pt x="182880" y="532015"/>
                </a:cubicBezTo>
                <a:cubicBezTo>
                  <a:pt x="166255" y="537557"/>
                  <a:pt x="145396" y="536248"/>
                  <a:pt x="133004" y="548640"/>
                </a:cubicBezTo>
                <a:cubicBezTo>
                  <a:pt x="16623" y="665021"/>
                  <a:pt x="160714" y="584660"/>
                  <a:pt x="66502" y="631768"/>
                </a:cubicBezTo>
              </a:path>
            </a:pathLst>
          </a:custGeom>
          <a:noFill/>
          <a:ln w="9525" cap="flat" cmpd="sng" algn="ctr">
            <a:solidFill>
              <a:srgbClr val="00B0F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5112985" y="3409394"/>
            <a:ext cx="85299" cy="60351"/>
          </a:xfrm>
          <a:custGeom>
            <a:avLst/>
            <a:gdLst>
              <a:gd name="connsiteX0" fmla="*/ 0 w 221703"/>
              <a:gd name="connsiteY0" fmla="*/ 83128 h 631768"/>
              <a:gd name="connsiteX1" fmla="*/ 83128 w 221703"/>
              <a:gd name="connsiteY1" fmla="*/ 33251 h 631768"/>
              <a:gd name="connsiteX2" fmla="*/ 199506 w 221703"/>
              <a:gd name="connsiteY2" fmla="*/ 0 h 631768"/>
              <a:gd name="connsiteX3" fmla="*/ 133004 w 221703"/>
              <a:gd name="connsiteY3" fmla="*/ 99753 h 631768"/>
              <a:gd name="connsiteX4" fmla="*/ 99753 w 221703"/>
              <a:gd name="connsiteY4" fmla="*/ 166255 h 631768"/>
              <a:gd name="connsiteX5" fmla="*/ 66502 w 221703"/>
              <a:gd name="connsiteY5" fmla="*/ 216131 h 631768"/>
              <a:gd name="connsiteX6" fmla="*/ 116379 w 221703"/>
              <a:gd name="connsiteY6" fmla="*/ 232757 h 631768"/>
              <a:gd name="connsiteX7" fmla="*/ 149629 w 221703"/>
              <a:gd name="connsiteY7" fmla="*/ 266008 h 631768"/>
              <a:gd name="connsiteX8" fmla="*/ 99753 w 221703"/>
              <a:gd name="connsiteY8" fmla="*/ 332509 h 631768"/>
              <a:gd name="connsiteX9" fmla="*/ 149629 w 221703"/>
              <a:gd name="connsiteY9" fmla="*/ 415637 h 631768"/>
              <a:gd name="connsiteX10" fmla="*/ 216131 w 221703"/>
              <a:gd name="connsiteY10" fmla="*/ 365760 h 631768"/>
              <a:gd name="connsiteX11" fmla="*/ 182880 w 221703"/>
              <a:gd name="connsiteY11" fmla="*/ 415637 h 631768"/>
              <a:gd name="connsiteX12" fmla="*/ 83128 w 221703"/>
              <a:gd name="connsiteY12" fmla="*/ 465513 h 631768"/>
              <a:gd name="connsiteX13" fmla="*/ 33251 w 221703"/>
              <a:gd name="connsiteY13" fmla="*/ 498764 h 631768"/>
              <a:gd name="connsiteX14" fmla="*/ 83128 w 221703"/>
              <a:gd name="connsiteY14" fmla="*/ 515389 h 631768"/>
              <a:gd name="connsiteX15" fmla="*/ 182880 w 221703"/>
              <a:gd name="connsiteY15" fmla="*/ 532015 h 631768"/>
              <a:gd name="connsiteX16" fmla="*/ 133004 w 221703"/>
              <a:gd name="connsiteY16" fmla="*/ 548640 h 631768"/>
              <a:gd name="connsiteX17" fmla="*/ 66502 w 221703"/>
              <a:gd name="connsiteY17" fmla="*/ 631768 h 63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1703" h="631768">
                <a:moveTo>
                  <a:pt x="0" y="83128"/>
                </a:moveTo>
                <a:cubicBezTo>
                  <a:pt x="27709" y="66502"/>
                  <a:pt x="54225" y="47702"/>
                  <a:pt x="83128" y="33251"/>
                </a:cubicBezTo>
                <a:cubicBezTo>
                  <a:pt x="106976" y="21327"/>
                  <a:pt x="178204" y="5326"/>
                  <a:pt x="199506" y="0"/>
                </a:cubicBezTo>
                <a:cubicBezTo>
                  <a:pt x="163841" y="106993"/>
                  <a:pt x="210840" y="-9217"/>
                  <a:pt x="133004" y="99753"/>
                </a:cubicBezTo>
                <a:cubicBezTo>
                  <a:pt x="118599" y="119920"/>
                  <a:pt x="112049" y="144737"/>
                  <a:pt x="99753" y="166255"/>
                </a:cubicBezTo>
                <a:cubicBezTo>
                  <a:pt x="89840" y="183604"/>
                  <a:pt x="77586" y="199506"/>
                  <a:pt x="66502" y="216131"/>
                </a:cubicBezTo>
                <a:cubicBezTo>
                  <a:pt x="83128" y="221673"/>
                  <a:pt x="98854" y="232757"/>
                  <a:pt x="116379" y="232757"/>
                </a:cubicBezTo>
                <a:cubicBezTo>
                  <a:pt x="216352" y="232757"/>
                  <a:pt x="224654" y="178479"/>
                  <a:pt x="149629" y="266008"/>
                </a:cubicBezTo>
                <a:cubicBezTo>
                  <a:pt x="131596" y="287046"/>
                  <a:pt x="116378" y="310342"/>
                  <a:pt x="99753" y="332509"/>
                </a:cubicBezTo>
                <a:cubicBezTo>
                  <a:pt x="87923" y="368001"/>
                  <a:pt x="49589" y="428142"/>
                  <a:pt x="149629" y="415637"/>
                </a:cubicBezTo>
                <a:cubicBezTo>
                  <a:pt x="177124" y="412200"/>
                  <a:pt x="188422" y="365760"/>
                  <a:pt x="216131" y="365760"/>
                </a:cubicBezTo>
                <a:cubicBezTo>
                  <a:pt x="236113" y="365760"/>
                  <a:pt x="197009" y="401508"/>
                  <a:pt x="182880" y="415637"/>
                </a:cubicBezTo>
                <a:cubicBezTo>
                  <a:pt x="150651" y="447866"/>
                  <a:pt x="123694" y="451991"/>
                  <a:pt x="83128" y="465513"/>
                </a:cubicBezTo>
                <a:cubicBezTo>
                  <a:pt x="66502" y="476597"/>
                  <a:pt x="33251" y="478782"/>
                  <a:pt x="33251" y="498764"/>
                </a:cubicBezTo>
                <a:cubicBezTo>
                  <a:pt x="33251" y="516289"/>
                  <a:pt x="66020" y="511587"/>
                  <a:pt x="83128" y="515389"/>
                </a:cubicBezTo>
                <a:cubicBezTo>
                  <a:pt x="116035" y="522702"/>
                  <a:pt x="149629" y="526473"/>
                  <a:pt x="182880" y="532015"/>
                </a:cubicBezTo>
                <a:cubicBezTo>
                  <a:pt x="166255" y="537557"/>
                  <a:pt x="145396" y="536248"/>
                  <a:pt x="133004" y="548640"/>
                </a:cubicBezTo>
                <a:cubicBezTo>
                  <a:pt x="16623" y="665021"/>
                  <a:pt x="160714" y="584660"/>
                  <a:pt x="66502" y="631768"/>
                </a:cubicBezTo>
              </a:path>
            </a:pathLst>
          </a:custGeom>
          <a:noFill/>
          <a:ln w="9525" cap="flat" cmpd="sng" algn="ctr">
            <a:solidFill>
              <a:srgbClr val="00B0F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6310009" y="3320090"/>
            <a:ext cx="60363" cy="1147171"/>
          </a:xfrm>
          <a:custGeom>
            <a:avLst/>
            <a:gdLst>
              <a:gd name="connsiteX0" fmla="*/ 0 w 221703"/>
              <a:gd name="connsiteY0" fmla="*/ 83128 h 631768"/>
              <a:gd name="connsiteX1" fmla="*/ 83128 w 221703"/>
              <a:gd name="connsiteY1" fmla="*/ 33251 h 631768"/>
              <a:gd name="connsiteX2" fmla="*/ 199506 w 221703"/>
              <a:gd name="connsiteY2" fmla="*/ 0 h 631768"/>
              <a:gd name="connsiteX3" fmla="*/ 133004 w 221703"/>
              <a:gd name="connsiteY3" fmla="*/ 99753 h 631768"/>
              <a:gd name="connsiteX4" fmla="*/ 99753 w 221703"/>
              <a:gd name="connsiteY4" fmla="*/ 166255 h 631768"/>
              <a:gd name="connsiteX5" fmla="*/ 66502 w 221703"/>
              <a:gd name="connsiteY5" fmla="*/ 216131 h 631768"/>
              <a:gd name="connsiteX6" fmla="*/ 116379 w 221703"/>
              <a:gd name="connsiteY6" fmla="*/ 232757 h 631768"/>
              <a:gd name="connsiteX7" fmla="*/ 149629 w 221703"/>
              <a:gd name="connsiteY7" fmla="*/ 266008 h 631768"/>
              <a:gd name="connsiteX8" fmla="*/ 99753 w 221703"/>
              <a:gd name="connsiteY8" fmla="*/ 332509 h 631768"/>
              <a:gd name="connsiteX9" fmla="*/ 149629 w 221703"/>
              <a:gd name="connsiteY9" fmla="*/ 415637 h 631768"/>
              <a:gd name="connsiteX10" fmla="*/ 216131 w 221703"/>
              <a:gd name="connsiteY10" fmla="*/ 365760 h 631768"/>
              <a:gd name="connsiteX11" fmla="*/ 182880 w 221703"/>
              <a:gd name="connsiteY11" fmla="*/ 415637 h 631768"/>
              <a:gd name="connsiteX12" fmla="*/ 83128 w 221703"/>
              <a:gd name="connsiteY12" fmla="*/ 465513 h 631768"/>
              <a:gd name="connsiteX13" fmla="*/ 33251 w 221703"/>
              <a:gd name="connsiteY13" fmla="*/ 498764 h 631768"/>
              <a:gd name="connsiteX14" fmla="*/ 83128 w 221703"/>
              <a:gd name="connsiteY14" fmla="*/ 515389 h 631768"/>
              <a:gd name="connsiteX15" fmla="*/ 182880 w 221703"/>
              <a:gd name="connsiteY15" fmla="*/ 532015 h 631768"/>
              <a:gd name="connsiteX16" fmla="*/ 133004 w 221703"/>
              <a:gd name="connsiteY16" fmla="*/ 548640 h 631768"/>
              <a:gd name="connsiteX17" fmla="*/ 66502 w 221703"/>
              <a:gd name="connsiteY17" fmla="*/ 631768 h 63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1703" h="631768">
                <a:moveTo>
                  <a:pt x="0" y="83128"/>
                </a:moveTo>
                <a:cubicBezTo>
                  <a:pt x="27709" y="66502"/>
                  <a:pt x="54225" y="47702"/>
                  <a:pt x="83128" y="33251"/>
                </a:cubicBezTo>
                <a:cubicBezTo>
                  <a:pt x="106976" y="21327"/>
                  <a:pt x="178204" y="5326"/>
                  <a:pt x="199506" y="0"/>
                </a:cubicBezTo>
                <a:cubicBezTo>
                  <a:pt x="163841" y="106993"/>
                  <a:pt x="210840" y="-9217"/>
                  <a:pt x="133004" y="99753"/>
                </a:cubicBezTo>
                <a:cubicBezTo>
                  <a:pt x="118599" y="119920"/>
                  <a:pt x="112049" y="144737"/>
                  <a:pt x="99753" y="166255"/>
                </a:cubicBezTo>
                <a:cubicBezTo>
                  <a:pt x="89840" y="183604"/>
                  <a:pt x="77586" y="199506"/>
                  <a:pt x="66502" y="216131"/>
                </a:cubicBezTo>
                <a:cubicBezTo>
                  <a:pt x="83128" y="221673"/>
                  <a:pt x="98854" y="232757"/>
                  <a:pt x="116379" y="232757"/>
                </a:cubicBezTo>
                <a:cubicBezTo>
                  <a:pt x="216352" y="232757"/>
                  <a:pt x="224654" y="178479"/>
                  <a:pt x="149629" y="266008"/>
                </a:cubicBezTo>
                <a:cubicBezTo>
                  <a:pt x="131596" y="287046"/>
                  <a:pt x="116378" y="310342"/>
                  <a:pt x="99753" y="332509"/>
                </a:cubicBezTo>
                <a:cubicBezTo>
                  <a:pt x="87923" y="368001"/>
                  <a:pt x="49589" y="428142"/>
                  <a:pt x="149629" y="415637"/>
                </a:cubicBezTo>
                <a:cubicBezTo>
                  <a:pt x="177124" y="412200"/>
                  <a:pt x="188422" y="365760"/>
                  <a:pt x="216131" y="365760"/>
                </a:cubicBezTo>
                <a:cubicBezTo>
                  <a:pt x="236113" y="365760"/>
                  <a:pt x="197009" y="401508"/>
                  <a:pt x="182880" y="415637"/>
                </a:cubicBezTo>
                <a:cubicBezTo>
                  <a:pt x="150651" y="447866"/>
                  <a:pt x="123694" y="451991"/>
                  <a:pt x="83128" y="465513"/>
                </a:cubicBezTo>
                <a:cubicBezTo>
                  <a:pt x="66502" y="476597"/>
                  <a:pt x="33251" y="478782"/>
                  <a:pt x="33251" y="498764"/>
                </a:cubicBezTo>
                <a:cubicBezTo>
                  <a:pt x="33251" y="516289"/>
                  <a:pt x="66020" y="511587"/>
                  <a:pt x="83128" y="515389"/>
                </a:cubicBezTo>
                <a:cubicBezTo>
                  <a:pt x="116035" y="522702"/>
                  <a:pt x="149629" y="526473"/>
                  <a:pt x="182880" y="532015"/>
                </a:cubicBezTo>
                <a:cubicBezTo>
                  <a:pt x="166255" y="537557"/>
                  <a:pt x="145396" y="536248"/>
                  <a:pt x="133004" y="548640"/>
                </a:cubicBezTo>
                <a:cubicBezTo>
                  <a:pt x="16623" y="665021"/>
                  <a:pt x="160714" y="584660"/>
                  <a:pt x="66502" y="631768"/>
                </a:cubicBezTo>
              </a:path>
            </a:pathLst>
          </a:custGeom>
          <a:noFill/>
          <a:ln w="9525" cap="flat" cmpd="sng" algn="ctr">
            <a:solidFill>
              <a:srgbClr val="00B0F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6841836" y="2536565"/>
            <a:ext cx="100041" cy="400034"/>
          </a:xfrm>
          <a:custGeom>
            <a:avLst/>
            <a:gdLst>
              <a:gd name="connsiteX0" fmla="*/ 0 w 221703"/>
              <a:gd name="connsiteY0" fmla="*/ 83128 h 631768"/>
              <a:gd name="connsiteX1" fmla="*/ 83128 w 221703"/>
              <a:gd name="connsiteY1" fmla="*/ 33251 h 631768"/>
              <a:gd name="connsiteX2" fmla="*/ 199506 w 221703"/>
              <a:gd name="connsiteY2" fmla="*/ 0 h 631768"/>
              <a:gd name="connsiteX3" fmla="*/ 133004 w 221703"/>
              <a:gd name="connsiteY3" fmla="*/ 99753 h 631768"/>
              <a:gd name="connsiteX4" fmla="*/ 99753 w 221703"/>
              <a:gd name="connsiteY4" fmla="*/ 166255 h 631768"/>
              <a:gd name="connsiteX5" fmla="*/ 66502 w 221703"/>
              <a:gd name="connsiteY5" fmla="*/ 216131 h 631768"/>
              <a:gd name="connsiteX6" fmla="*/ 116379 w 221703"/>
              <a:gd name="connsiteY6" fmla="*/ 232757 h 631768"/>
              <a:gd name="connsiteX7" fmla="*/ 149629 w 221703"/>
              <a:gd name="connsiteY7" fmla="*/ 266008 h 631768"/>
              <a:gd name="connsiteX8" fmla="*/ 99753 w 221703"/>
              <a:gd name="connsiteY8" fmla="*/ 332509 h 631768"/>
              <a:gd name="connsiteX9" fmla="*/ 149629 w 221703"/>
              <a:gd name="connsiteY9" fmla="*/ 415637 h 631768"/>
              <a:gd name="connsiteX10" fmla="*/ 216131 w 221703"/>
              <a:gd name="connsiteY10" fmla="*/ 365760 h 631768"/>
              <a:gd name="connsiteX11" fmla="*/ 182880 w 221703"/>
              <a:gd name="connsiteY11" fmla="*/ 415637 h 631768"/>
              <a:gd name="connsiteX12" fmla="*/ 83128 w 221703"/>
              <a:gd name="connsiteY12" fmla="*/ 465513 h 631768"/>
              <a:gd name="connsiteX13" fmla="*/ 33251 w 221703"/>
              <a:gd name="connsiteY13" fmla="*/ 498764 h 631768"/>
              <a:gd name="connsiteX14" fmla="*/ 83128 w 221703"/>
              <a:gd name="connsiteY14" fmla="*/ 515389 h 631768"/>
              <a:gd name="connsiteX15" fmla="*/ 182880 w 221703"/>
              <a:gd name="connsiteY15" fmla="*/ 532015 h 631768"/>
              <a:gd name="connsiteX16" fmla="*/ 133004 w 221703"/>
              <a:gd name="connsiteY16" fmla="*/ 548640 h 631768"/>
              <a:gd name="connsiteX17" fmla="*/ 66502 w 221703"/>
              <a:gd name="connsiteY17" fmla="*/ 631768 h 63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1703" h="631768">
                <a:moveTo>
                  <a:pt x="0" y="83128"/>
                </a:moveTo>
                <a:cubicBezTo>
                  <a:pt x="27709" y="66502"/>
                  <a:pt x="54225" y="47702"/>
                  <a:pt x="83128" y="33251"/>
                </a:cubicBezTo>
                <a:cubicBezTo>
                  <a:pt x="106976" y="21327"/>
                  <a:pt x="178204" y="5326"/>
                  <a:pt x="199506" y="0"/>
                </a:cubicBezTo>
                <a:cubicBezTo>
                  <a:pt x="163841" y="106993"/>
                  <a:pt x="210840" y="-9217"/>
                  <a:pt x="133004" y="99753"/>
                </a:cubicBezTo>
                <a:cubicBezTo>
                  <a:pt x="118599" y="119920"/>
                  <a:pt x="112049" y="144737"/>
                  <a:pt x="99753" y="166255"/>
                </a:cubicBezTo>
                <a:cubicBezTo>
                  <a:pt x="89840" y="183604"/>
                  <a:pt x="77586" y="199506"/>
                  <a:pt x="66502" y="216131"/>
                </a:cubicBezTo>
                <a:cubicBezTo>
                  <a:pt x="83128" y="221673"/>
                  <a:pt x="98854" y="232757"/>
                  <a:pt x="116379" y="232757"/>
                </a:cubicBezTo>
                <a:cubicBezTo>
                  <a:pt x="216352" y="232757"/>
                  <a:pt x="224654" y="178479"/>
                  <a:pt x="149629" y="266008"/>
                </a:cubicBezTo>
                <a:cubicBezTo>
                  <a:pt x="131596" y="287046"/>
                  <a:pt x="116378" y="310342"/>
                  <a:pt x="99753" y="332509"/>
                </a:cubicBezTo>
                <a:cubicBezTo>
                  <a:pt x="87923" y="368001"/>
                  <a:pt x="49589" y="428142"/>
                  <a:pt x="149629" y="415637"/>
                </a:cubicBezTo>
                <a:cubicBezTo>
                  <a:pt x="177124" y="412200"/>
                  <a:pt x="188422" y="365760"/>
                  <a:pt x="216131" y="365760"/>
                </a:cubicBezTo>
                <a:cubicBezTo>
                  <a:pt x="236113" y="365760"/>
                  <a:pt x="197009" y="401508"/>
                  <a:pt x="182880" y="415637"/>
                </a:cubicBezTo>
                <a:cubicBezTo>
                  <a:pt x="150651" y="447866"/>
                  <a:pt x="123694" y="451991"/>
                  <a:pt x="83128" y="465513"/>
                </a:cubicBezTo>
                <a:cubicBezTo>
                  <a:pt x="66502" y="476597"/>
                  <a:pt x="33251" y="478782"/>
                  <a:pt x="33251" y="498764"/>
                </a:cubicBezTo>
                <a:cubicBezTo>
                  <a:pt x="33251" y="516289"/>
                  <a:pt x="66020" y="511587"/>
                  <a:pt x="83128" y="515389"/>
                </a:cubicBezTo>
                <a:cubicBezTo>
                  <a:pt x="116035" y="522702"/>
                  <a:pt x="149629" y="526473"/>
                  <a:pt x="182880" y="532015"/>
                </a:cubicBezTo>
                <a:cubicBezTo>
                  <a:pt x="166255" y="537557"/>
                  <a:pt x="145396" y="536248"/>
                  <a:pt x="133004" y="548640"/>
                </a:cubicBezTo>
                <a:cubicBezTo>
                  <a:pt x="16623" y="665021"/>
                  <a:pt x="160714" y="584660"/>
                  <a:pt x="66502" y="631768"/>
                </a:cubicBezTo>
              </a:path>
            </a:pathLst>
          </a:custGeom>
          <a:noFill/>
          <a:ln w="9525" cap="flat" cmpd="sng" algn="ctr">
            <a:solidFill>
              <a:srgbClr val="00B0F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6844611" y="3204354"/>
            <a:ext cx="100041" cy="400034"/>
          </a:xfrm>
          <a:custGeom>
            <a:avLst/>
            <a:gdLst>
              <a:gd name="connsiteX0" fmla="*/ 0 w 221703"/>
              <a:gd name="connsiteY0" fmla="*/ 83128 h 631768"/>
              <a:gd name="connsiteX1" fmla="*/ 83128 w 221703"/>
              <a:gd name="connsiteY1" fmla="*/ 33251 h 631768"/>
              <a:gd name="connsiteX2" fmla="*/ 199506 w 221703"/>
              <a:gd name="connsiteY2" fmla="*/ 0 h 631768"/>
              <a:gd name="connsiteX3" fmla="*/ 133004 w 221703"/>
              <a:gd name="connsiteY3" fmla="*/ 99753 h 631768"/>
              <a:gd name="connsiteX4" fmla="*/ 99753 w 221703"/>
              <a:gd name="connsiteY4" fmla="*/ 166255 h 631768"/>
              <a:gd name="connsiteX5" fmla="*/ 66502 w 221703"/>
              <a:gd name="connsiteY5" fmla="*/ 216131 h 631768"/>
              <a:gd name="connsiteX6" fmla="*/ 116379 w 221703"/>
              <a:gd name="connsiteY6" fmla="*/ 232757 h 631768"/>
              <a:gd name="connsiteX7" fmla="*/ 149629 w 221703"/>
              <a:gd name="connsiteY7" fmla="*/ 266008 h 631768"/>
              <a:gd name="connsiteX8" fmla="*/ 99753 w 221703"/>
              <a:gd name="connsiteY8" fmla="*/ 332509 h 631768"/>
              <a:gd name="connsiteX9" fmla="*/ 149629 w 221703"/>
              <a:gd name="connsiteY9" fmla="*/ 415637 h 631768"/>
              <a:gd name="connsiteX10" fmla="*/ 216131 w 221703"/>
              <a:gd name="connsiteY10" fmla="*/ 365760 h 631768"/>
              <a:gd name="connsiteX11" fmla="*/ 182880 w 221703"/>
              <a:gd name="connsiteY11" fmla="*/ 415637 h 631768"/>
              <a:gd name="connsiteX12" fmla="*/ 83128 w 221703"/>
              <a:gd name="connsiteY12" fmla="*/ 465513 h 631768"/>
              <a:gd name="connsiteX13" fmla="*/ 33251 w 221703"/>
              <a:gd name="connsiteY13" fmla="*/ 498764 h 631768"/>
              <a:gd name="connsiteX14" fmla="*/ 83128 w 221703"/>
              <a:gd name="connsiteY14" fmla="*/ 515389 h 631768"/>
              <a:gd name="connsiteX15" fmla="*/ 182880 w 221703"/>
              <a:gd name="connsiteY15" fmla="*/ 532015 h 631768"/>
              <a:gd name="connsiteX16" fmla="*/ 133004 w 221703"/>
              <a:gd name="connsiteY16" fmla="*/ 548640 h 631768"/>
              <a:gd name="connsiteX17" fmla="*/ 66502 w 221703"/>
              <a:gd name="connsiteY17" fmla="*/ 631768 h 63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1703" h="631768">
                <a:moveTo>
                  <a:pt x="0" y="83128"/>
                </a:moveTo>
                <a:cubicBezTo>
                  <a:pt x="27709" y="66502"/>
                  <a:pt x="54225" y="47702"/>
                  <a:pt x="83128" y="33251"/>
                </a:cubicBezTo>
                <a:cubicBezTo>
                  <a:pt x="106976" y="21327"/>
                  <a:pt x="178204" y="5326"/>
                  <a:pt x="199506" y="0"/>
                </a:cubicBezTo>
                <a:cubicBezTo>
                  <a:pt x="163841" y="106993"/>
                  <a:pt x="210840" y="-9217"/>
                  <a:pt x="133004" y="99753"/>
                </a:cubicBezTo>
                <a:cubicBezTo>
                  <a:pt x="118599" y="119920"/>
                  <a:pt x="112049" y="144737"/>
                  <a:pt x="99753" y="166255"/>
                </a:cubicBezTo>
                <a:cubicBezTo>
                  <a:pt x="89840" y="183604"/>
                  <a:pt x="77586" y="199506"/>
                  <a:pt x="66502" y="216131"/>
                </a:cubicBezTo>
                <a:cubicBezTo>
                  <a:pt x="83128" y="221673"/>
                  <a:pt x="98854" y="232757"/>
                  <a:pt x="116379" y="232757"/>
                </a:cubicBezTo>
                <a:cubicBezTo>
                  <a:pt x="216352" y="232757"/>
                  <a:pt x="224654" y="178479"/>
                  <a:pt x="149629" y="266008"/>
                </a:cubicBezTo>
                <a:cubicBezTo>
                  <a:pt x="131596" y="287046"/>
                  <a:pt x="116378" y="310342"/>
                  <a:pt x="99753" y="332509"/>
                </a:cubicBezTo>
                <a:cubicBezTo>
                  <a:pt x="87923" y="368001"/>
                  <a:pt x="49589" y="428142"/>
                  <a:pt x="149629" y="415637"/>
                </a:cubicBezTo>
                <a:cubicBezTo>
                  <a:pt x="177124" y="412200"/>
                  <a:pt x="188422" y="365760"/>
                  <a:pt x="216131" y="365760"/>
                </a:cubicBezTo>
                <a:cubicBezTo>
                  <a:pt x="236113" y="365760"/>
                  <a:pt x="197009" y="401508"/>
                  <a:pt x="182880" y="415637"/>
                </a:cubicBezTo>
                <a:cubicBezTo>
                  <a:pt x="150651" y="447866"/>
                  <a:pt x="123694" y="451991"/>
                  <a:pt x="83128" y="465513"/>
                </a:cubicBezTo>
                <a:cubicBezTo>
                  <a:pt x="66502" y="476597"/>
                  <a:pt x="33251" y="478782"/>
                  <a:pt x="33251" y="498764"/>
                </a:cubicBezTo>
                <a:cubicBezTo>
                  <a:pt x="33251" y="516289"/>
                  <a:pt x="66020" y="511587"/>
                  <a:pt x="83128" y="515389"/>
                </a:cubicBezTo>
                <a:cubicBezTo>
                  <a:pt x="116035" y="522702"/>
                  <a:pt x="149629" y="526473"/>
                  <a:pt x="182880" y="532015"/>
                </a:cubicBezTo>
                <a:cubicBezTo>
                  <a:pt x="166255" y="537557"/>
                  <a:pt x="145396" y="536248"/>
                  <a:pt x="133004" y="548640"/>
                </a:cubicBezTo>
                <a:cubicBezTo>
                  <a:pt x="16623" y="665021"/>
                  <a:pt x="160714" y="584660"/>
                  <a:pt x="66502" y="631768"/>
                </a:cubicBezTo>
              </a:path>
            </a:pathLst>
          </a:custGeom>
          <a:noFill/>
          <a:ln w="9525" cap="flat" cmpd="sng" algn="ctr">
            <a:solidFill>
              <a:srgbClr val="00B0F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5400000">
            <a:off x="6554183" y="2915419"/>
            <a:ext cx="128707" cy="329485"/>
          </a:xfrm>
          <a:custGeom>
            <a:avLst/>
            <a:gdLst>
              <a:gd name="connsiteX0" fmla="*/ 0 w 221703"/>
              <a:gd name="connsiteY0" fmla="*/ 83128 h 631768"/>
              <a:gd name="connsiteX1" fmla="*/ 83128 w 221703"/>
              <a:gd name="connsiteY1" fmla="*/ 33251 h 631768"/>
              <a:gd name="connsiteX2" fmla="*/ 199506 w 221703"/>
              <a:gd name="connsiteY2" fmla="*/ 0 h 631768"/>
              <a:gd name="connsiteX3" fmla="*/ 133004 w 221703"/>
              <a:gd name="connsiteY3" fmla="*/ 99753 h 631768"/>
              <a:gd name="connsiteX4" fmla="*/ 99753 w 221703"/>
              <a:gd name="connsiteY4" fmla="*/ 166255 h 631768"/>
              <a:gd name="connsiteX5" fmla="*/ 66502 w 221703"/>
              <a:gd name="connsiteY5" fmla="*/ 216131 h 631768"/>
              <a:gd name="connsiteX6" fmla="*/ 116379 w 221703"/>
              <a:gd name="connsiteY6" fmla="*/ 232757 h 631768"/>
              <a:gd name="connsiteX7" fmla="*/ 149629 w 221703"/>
              <a:gd name="connsiteY7" fmla="*/ 266008 h 631768"/>
              <a:gd name="connsiteX8" fmla="*/ 99753 w 221703"/>
              <a:gd name="connsiteY8" fmla="*/ 332509 h 631768"/>
              <a:gd name="connsiteX9" fmla="*/ 149629 w 221703"/>
              <a:gd name="connsiteY9" fmla="*/ 415637 h 631768"/>
              <a:gd name="connsiteX10" fmla="*/ 216131 w 221703"/>
              <a:gd name="connsiteY10" fmla="*/ 365760 h 631768"/>
              <a:gd name="connsiteX11" fmla="*/ 182880 w 221703"/>
              <a:gd name="connsiteY11" fmla="*/ 415637 h 631768"/>
              <a:gd name="connsiteX12" fmla="*/ 83128 w 221703"/>
              <a:gd name="connsiteY12" fmla="*/ 465513 h 631768"/>
              <a:gd name="connsiteX13" fmla="*/ 33251 w 221703"/>
              <a:gd name="connsiteY13" fmla="*/ 498764 h 631768"/>
              <a:gd name="connsiteX14" fmla="*/ 83128 w 221703"/>
              <a:gd name="connsiteY14" fmla="*/ 515389 h 631768"/>
              <a:gd name="connsiteX15" fmla="*/ 182880 w 221703"/>
              <a:gd name="connsiteY15" fmla="*/ 532015 h 631768"/>
              <a:gd name="connsiteX16" fmla="*/ 133004 w 221703"/>
              <a:gd name="connsiteY16" fmla="*/ 548640 h 631768"/>
              <a:gd name="connsiteX17" fmla="*/ 66502 w 221703"/>
              <a:gd name="connsiteY17" fmla="*/ 631768 h 63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1703" h="631768">
                <a:moveTo>
                  <a:pt x="0" y="83128"/>
                </a:moveTo>
                <a:cubicBezTo>
                  <a:pt x="27709" y="66502"/>
                  <a:pt x="54225" y="47702"/>
                  <a:pt x="83128" y="33251"/>
                </a:cubicBezTo>
                <a:cubicBezTo>
                  <a:pt x="106976" y="21327"/>
                  <a:pt x="178204" y="5326"/>
                  <a:pt x="199506" y="0"/>
                </a:cubicBezTo>
                <a:cubicBezTo>
                  <a:pt x="163841" y="106993"/>
                  <a:pt x="210840" y="-9217"/>
                  <a:pt x="133004" y="99753"/>
                </a:cubicBezTo>
                <a:cubicBezTo>
                  <a:pt x="118599" y="119920"/>
                  <a:pt x="112049" y="144737"/>
                  <a:pt x="99753" y="166255"/>
                </a:cubicBezTo>
                <a:cubicBezTo>
                  <a:pt x="89840" y="183604"/>
                  <a:pt x="77586" y="199506"/>
                  <a:pt x="66502" y="216131"/>
                </a:cubicBezTo>
                <a:cubicBezTo>
                  <a:pt x="83128" y="221673"/>
                  <a:pt x="98854" y="232757"/>
                  <a:pt x="116379" y="232757"/>
                </a:cubicBezTo>
                <a:cubicBezTo>
                  <a:pt x="216352" y="232757"/>
                  <a:pt x="224654" y="178479"/>
                  <a:pt x="149629" y="266008"/>
                </a:cubicBezTo>
                <a:cubicBezTo>
                  <a:pt x="131596" y="287046"/>
                  <a:pt x="116378" y="310342"/>
                  <a:pt x="99753" y="332509"/>
                </a:cubicBezTo>
                <a:cubicBezTo>
                  <a:pt x="87923" y="368001"/>
                  <a:pt x="49589" y="428142"/>
                  <a:pt x="149629" y="415637"/>
                </a:cubicBezTo>
                <a:cubicBezTo>
                  <a:pt x="177124" y="412200"/>
                  <a:pt x="188422" y="365760"/>
                  <a:pt x="216131" y="365760"/>
                </a:cubicBezTo>
                <a:cubicBezTo>
                  <a:pt x="236113" y="365760"/>
                  <a:pt x="197009" y="401508"/>
                  <a:pt x="182880" y="415637"/>
                </a:cubicBezTo>
                <a:cubicBezTo>
                  <a:pt x="150651" y="447866"/>
                  <a:pt x="123694" y="451991"/>
                  <a:pt x="83128" y="465513"/>
                </a:cubicBezTo>
                <a:cubicBezTo>
                  <a:pt x="66502" y="476597"/>
                  <a:pt x="33251" y="478782"/>
                  <a:pt x="33251" y="498764"/>
                </a:cubicBezTo>
                <a:cubicBezTo>
                  <a:pt x="33251" y="516289"/>
                  <a:pt x="66020" y="511587"/>
                  <a:pt x="83128" y="515389"/>
                </a:cubicBezTo>
                <a:cubicBezTo>
                  <a:pt x="116035" y="522702"/>
                  <a:pt x="149629" y="526473"/>
                  <a:pt x="182880" y="532015"/>
                </a:cubicBezTo>
                <a:cubicBezTo>
                  <a:pt x="166255" y="537557"/>
                  <a:pt x="145396" y="536248"/>
                  <a:pt x="133004" y="548640"/>
                </a:cubicBezTo>
                <a:cubicBezTo>
                  <a:pt x="16623" y="665021"/>
                  <a:pt x="160714" y="584660"/>
                  <a:pt x="66502" y="631768"/>
                </a:cubicBezTo>
              </a:path>
            </a:pathLst>
          </a:custGeom>
          <a:noFill/>
          <a:ln w="9525" cap="flat" cmpd="sng" algn="ctr">
            <a:solidFill>
              <a:srgbClr val="00B0F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5400000">
            <a:off x="6827179" y="3808435"/>
            <a:ext cx="45719" cy="100266"/>
          </a:xfrm>
          <a:custGeom>
            <a:avLst/>
            <a:gdLst>
              <a:gd name="connsiteX0" fmla="*/ 0 w 221703"/>
              <a:gd name="connsiteY0" fmla="*/ 83128 h 631768"/>
              <a:gd name="connsiteX1" fmla="*/ 83128 w 221703"/>
              <a:gd name="connsiteY1" fmla="*/ 33251 h 631768"/>
              <a:gd name="connsiteX2" fmla="*/ 199506 w 221703"/>
              <a:gd name="connsiteY2" fmla="*/ 0 h 631768"/>
              <a:gd name="connsiteX3" fmla="*/ 133004 w 221703"/>
              <a:gd name="connsiteY3" fmla="*/ 99753 h 631768"/>
              <a:gd name="connsiteX4" fmla="*/ 99753 w 221703"/>
              <a:gd name="connsiteY4" fmla="*/ 166255 h 631768"/>
              <a:gd name="connsiteX5" fmla="*/ 66502 w 221703"/>
              <a:gd name="connsiteY5" fmla="*/ 216131 h 631768"/>
              <a:gd name="connsiteX6" fmla="*/ 116379 w 221703"/>
              <a:gd name="connsiteY6" fmla="*/ 232757 h 631768"/>
              <a:gd name="connsiteX7" fmla="*/ 149629 w 221703"/>
              <a:gd name="connsiteY7" fmla="*/ 266008 h 631768"/>
              <a:gd name="connsiteX8" fmla="*/ 99753 w 221703"/>
              <a:gd name="connsiteY8" fmla="*/ 332509 h 631768"/>
              <a:gd name="connsiteX9" fmla="*/ 149629 w 221703"/>
              <a:gd name="connsiteY9" fmla="*/ 415637 h 631768"/>
              <a:gd name="connsiteX10" fmla="*/ 216131 w 221703"/>
              <a:gd name="connsiteY10" fmla="*/ 365760 h 631768"/>
              <a:gd name="connsiteX11" fmla="*/ 182880 w 221703"/>
              <a:gd name="connsiteY11" fmla="*/ 415637 h 631768"/>
              <a:gd name="connsiteX12" fmla="*/ 83128 w 221703"/>
              <a:gd name="connsiteY12" fmla="*/ 465513 h 631768"/>
              <a:gd name="connsiteX13" fmla="*/ 33251 w 221703"/>
              <a:gd name="connsiteY13" fmla="*/ 498764 h 631768"/>
              <a:gd name="connsiteX14" fmla="*/ 83128 w 221703"/>
              <a:gd name="connsiteY14" fmla="*/ 515389 h 631768"/>
              <a:gd name="connsiteX15" fmla="*/ 182880 w 221703"/>
              <a:gd name="connsiteY15" fmla="*/ 532015 h 631768"/>
              <a:gd name="connsiteX16" fmla="*/ 133004 w 221703"/>
              <a:gd name="connsiteY16" fmla="*/ 548640 h 631768"/>
              <a:gd name="connsiteX17" fmla="*/ 66502 w 221703"/>
              <a:gd name="connsiteY17" fmla="*/ 631768 h 63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1703" h="631768">
                <a:moveTo>
                  <a:pt x="0" y="83128"/>
                </a:moveTo>
                <a:cubicBezTo>
                  <a:pt x="27709" y="66502"/>
                  <a:pt x="54225" y="47702"/>
                  <a:pt x="83128" y="33251"/>
                </a:cubicBezTo>
                <a:cubicBezTo>
                  <a:pt x="106976" y="21327"/>
                  <a:pt x="178204" y="5326"/>
                  <a:pt x="199506" y="0"/>
                </a:cubicBezTo>
                <a:cubicBezTo>
                  <a:pt x="163841" y="106993"/>
                  <a:pt x="210840" y="-9217"/>
                  <a:pt x="133004" y="99753"/>
                </a:cubicBezTo>
                <a:cubicBezTo>
                  <a:pt x="118599" y="119920"/>
                  <a:pt x="112049" y="144737"/>
                  <a:pt x="99753" y="166255"/>
                </a:cubicBezTo>
                <a:cubicBezTo>
                  <a:pt x="89840" y="183604"/>
                  <a:pt x="77586" y="199506"/>
                  <a:pt x="66502" y="216131"/>
                </a:cubicBezTo>
                <a:cubicBezTo>
                  <a:pt x="83128" y="221673"/>
                  <a:pt x="98854" y="232757"/>
                  <a:pt x="116379" y="232757"/>
                </a:cubicBezTo>
                <a:cubicBezTo>
                  <a:pt x="216352" y="232757"/>
                  <a:pt x="224654" y="178479"/>
                  <a:pt x="149629" y="266008"/>
                </a:cubicBezTo>
                <a:cubicBezTo>
                  <a:pt x="131596" y="287046"/>
                  <a:pt x="116378" y="310342"/>
                  <a:pt x="99753" y="332509"/>
                </a:cubicBezTo>
                <a:cubicBezTo>
                  <a:pt x="87923" y="368001"/>
                  <a:pt x="49589" y="428142"/>
                  <a:pt x="149629" y="415637"/>
                </a:cubicBezTo>
                <a:cubicBezTo>
                  <a:pt x="177124" y="412200"/>
                  <a:pt x="188422" y="365760"/>
                  <a:pt x="216131" y="365760"/>
                </a:cubicBezTo>
                <a:cubicBezTo>
                  <a:pt x="236113" y="365760"/>
                  <a:pt x="197009" y="401508"/>
                  <a:pt x="182880" y="415637"/>
                </a:cubicBezTo>
                <a:cubicBezTo>
                  <a:pt x="150651" y="447866"/>
                  <a:pt x="123694" y="451991"/>
                  <a:pt x="83128" y="465513"/>
                </a:cubicBezTo>
                <a:cubicBezTo>
                  <a:pt x="66502" y="476597"/>
                  <a:pt x="33251" y="478782"/>
                  <a:pt x="33251" y="498764"/>
                </a:cubicBezTo>
                <a:cubicBezTo>
                  <a:pt x="33251" y="516289"/>
                  <a:pt x="66020" y="511587"/>
                  <a:pt x="83128" y="515389"/>
                </a:cubicBezTo>
                <a:cubicBezTo>
                  <a:pt x="116035" y="522702"/>
                  <a:pt x="149629" y="526473"/>
                  <a:pt x="182880" y="532015"/>
                </a:cubicBezTo>
                <a:cubicBezTo>
                  <a:pt x="166255" y="537557"/>
                  <a:pt x="145396" y="536248"/>
                  <a:pt x="133004" y="548640"/>
                </a:cubicBezTo>
                <a:cubicBezTo>
                  <a:pt x="16623" y="665021"/>
                  <a:pt x="160714" y="584660"/>
                  <a:pt x="66502" y="631768"/>
                </a:cubicBezTo>
              </a:path>
            </a:pathLst>
          </a:custGeom>
          <a:noFill/>
          <a:ln w="9525" cap="flat" cmpd="sng" algn="ctr">
            <a:solidFill>
              <a:srgbClr val="00B0F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0" name="Freeform 29"/>
          <p:cNvSpPr/>
          <p:nvPr/>
        </p:nvSpPr>
        <p:spPr>
          <a:xfrm rot="5400000">
            <a:off x="6248555" y="4809776"/>
            <a:ext cx="127307" cy="116326"/>
          </a:xfrm>
          <a:custGeom>
            <a:avLst/>
            <a:gdLst>
              <a:gd name="connsiteX0" fmla="*/ 0 w 221703"/>
              <a:gd name="connsiteY0" fmla="*/ 83128 h 631768"/>
              <a:gd name="connsiteX1" fmla="*/ 83128 w 221703"/>
              <a:gd name="connsiteY1" fmla="*/ 33251 h 631768"/>
              <a:gd name="connsiteX2" fmla="*/ 199506 w 221703"/>
              <a:gd name="connsiteY2" fmla="*/ 0 h 631768"/>
              <a:gd name="connsiteX3" fmla="*/ 133004 w 221703"/>
              <a:gd name="connsiteY3" fmla="*/ 99753 h 631768"/>
              <a:gd name="connsiteX4" fmla="*/ 99753 w 221703"/>
              <a:gd name="connsiteY4" fmla="*/ 166255 h 631768"/>
              <a:gd name="connsiteX5" fmla="*/ 66502 w 221703"/>
              <a:gd name="connsiteY5" fmla="*/ 216131 h 631768"/>
              <a:gd name="connsiteX6" fmla="*/ 116379 w 221703"/>
              <a:gd name="connsiteY6" fmla="*/ 232757 h 631768"/>
              <a:gd name="connsiteX7" fmla="*/ 149629 w 221703"/>
              <a:gd name="connsiteY7" fmla="*/ 266008 h 631768"/>
              <a:gd name="connsiteX8" fmla="*/ 99753 w 221703"/>
              <a:gd name="connsiteY8" fmla="*/ 332509 h 631768"/>
              <a:gd name="connsiteX9" fmla="*/ 149629 w 221703"/>
              <a:gd name="connsiteY9" fmla="*/ 415637 h 631768"/>
              <a:gd name="connsiteX10" fmla="*/ 216131 w 221703"/>
              <a:gd name="connsiteY10" fmla="*/ 365760 h 631768"/>
              <a:gd name="connsiteX11" fmla="*/ 182880 w 221703"/>
              <a:gd name="connsiteY11" fmla="*/ 415637 h 631768"/>
              <a:gd name="connsiteX12" fmla="*/ 83128 w 221703"/>
              <a:gd name="connsiteY12" fmla="*/ 465513 h 631768"/>
              <a:gd name="connsiteX13" fmla="*/ 33251 w 221703"/>
              <a:gd name="connsiteY13" fmla="*/ 498764 h 631768"/>
              <a:gd name="connsiteX14" fmla="*/ 83128 w 221703"/>
              <a:gd name="connsiteY14" fmla="*/ 515389 h 631768"/>
              <a:gd name="connsiteX15" fmla="*/ 182880 w 221703"/>
              <a:gd name="connsiteY15" fmla="*/ 532015 h 631768"/>
              <a:gd name="connsiteX16" fmla="*/ 133004 w 221703"/>
              <a:gd name="connsiteY16" fmla="*/ 548640 h 631768"/>
              <a:gd name="connsiteX17" fmla="*/ 66502 w 221703"/>
              <a:gd name="connsiteY17" fmla="*/ 631768 h 63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1703" h="631768">
                <a:moveTo>
                  <a:pt x="0" y="83128"/>
                </a:moveTo>
                <a:cubicBezTo>
                  <a:pt x="27709" y="66502"/>
                  <a:pt x="54225" y="47702"/>
                  <a:pt x="83128" y="33251"/>
                </a:cubicBezTo>
                <a:cubicBezTo>
                  <a:pt x="106976" y="21327"/>
                  <a:pt x="178204" y="5326"/>
                  <a:pt x="199506" y="0"/>
                </a:cubicBezTo>
                <a:cubicBezTo>
                  <a:pt x="163841" y="106993"/>
                  <a:pt x="210840" y="-9217"/>
                  <a:pt x="133004" y="99753"/>
                </a:cubicBezTo>
                <a:cubicBezTo>
                  <a:pt x="118599" y="119920"/>
                  <a:pt x="112049" y="144737"/>
                  <a:pt x="99753" y="166255"/>
                </a:cubicBezTo>
                <a:cubicBezTo>
                  <a:pt x="89840" y="183604"/>
                  <a:pt x="77586" y="199506"/>
                  <a:pt x="66502" y="216131"/>
                </a:cubicBezTo>
                <a:cubicBezTo>
                  <a:pt x="83128" y="221673"/>
                  <a:pt x="98854" y="232757"/>
                  <a:pt x="116379" y="232757"/>
                </a:cubicBezTo>
                <a:cubicBezTo>
                  <a:pt x="216352" y="232757"/>
                  <a:pt x="224654" y="178479"/>
                  <a:pt x="149629" y="266008"/>
                </a:cubicBezTo>
                <a:cubicBezTo>
                  <a:pt x="131596" y="287046"/>
                  <a:pt x="116378" y="310342"/>
                  <a:pt x="99753" y="332509"/>
                </a:cubicBezTo>
                <a:cubicBezTo>
                  <a:pt x="87923" y="368001"/>
                  <a:pt x="49589" y="428142"/>
                  <a:pt x="149629" y="415637"/>
                </a:cubicBezTo>
                <a:cubicBezTo>
                  <a:pt x="177124" y="412200"/>
                  <a:pt x="188422" y="365760"/>
                  <a:pt x="216131" y="365760"/>
                </a:cubicBezTo>
                <a:cubicBezTo>
                  <a:pt x="236113" y="365760"/>
                  <a:pt x="197009" y="401508"/>
                  <a:pt x="182880" y="415637"/>
                </a:cubicBezTo>
                <a:cubicBezTo>
                  <a:pt x="150651" y="447866"/>
                  <a:pt x="123694" y="451991"/>
                  <a:pt x="83128" y="465513"/>
                </a:cubicBezTo>
                <a:cubicBezTo>
                  <a:pt x="66502" y="476597"/>
                  <a:pt x="33251" y="478782"/>
                  <a:pt x="33251" y="498764"/>
                </a:cubicBezTo>
                <a:cubicBezTo>
                  <a:pt x="33251" y="516289"/>
                  <a:pt x="66020" y="511587"/>
                  <a:pt x="83128" y="515389"/>
                </a:cubicBezTo>
                <a:cubicBezTo>
                  <a:pt x="116035" y="522702"/>
                  <a:pt x="149629" y="526473"/>
                  <a:pt x="182880" y="532015"/>
                </a:cubicBezTo>
                <a:cubicBezTo>
                  <a:pt x="166255" y="537557"/>
                  <a:pt x="145396" y="536248"/>
                  <a:pt x="133004" y="548640"/>
                </a:cubicBezTo>
                <a:cubicBezTo>
                  <a:pt x="16623" y="665021"/>
                  <a:pt x="160714" y="584660"/>
                  <a:pt x="66502" y="631768"/>
                </a:cubicBezTo>
              </a:path>
            </a:pathLst>
          </a:custGeom>
          <a:noFill/>
          <a:ln w="9525" cap="flat" cmpd="sng" algn="ctr">
            <a:solidFill>
              <a:srgbClr val="00B0F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304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>
            <a:stCxn id="48" idx="1"/>
            <a:endCxn id="47" idx="0"/>
          </p:cNvCxnSpPr>
          <p:nvPr/>
        </p:nvCxnSpPr>
        <p:spPr>
          <a:xfrm flipH="1">
            <a:off x="3417044" y="2749871"/>
            <a:ext cx="2130592" cy="48434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" name="Oval 42"/>
          <p:cNvSpPr/>
          <p:nvPr/>
        </p:nvSpPr>
        <p:spPr>
          <a:xfrm>
            <a:off x="9654276" y="3498057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endParaRPr lang="en-US" kern="0" smtClean="0">
              <a:solidFill>
                <a:prstClr val="white"/>
              </a:solidFill>
              <a:latin typeface="Arial Narrow"/>
            </a:endParaRPr>
          </a:p>
        </p:txBody>
      </p:sp>
      <p:cxnSp>
        <p:nvCxnSpPr>
          <p:cNvPr id="44" name="Straight Connector 43"/>
          <p:cNvCxnSpPr>
            <a:stCxn id="49" idx="3"/>
            <a:endCxn id="43" idx="2"/>
          </p:cNvCxnSpPr>
          <p:nvPr/>
        </p:nvCxnSpPr>
        <p:spPr>
          <a:xfrm flipV="1">
            <a:off x="9162524" y="3721895"/>
            <a:ext cx="491752" cy="3336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5" name="Oval 44"/>
          <p:cNvSpPr/>
          <p:nvPr/>
        </p:nvSpPr>
        <p:spPr>
          <a:xfrm>
            <a:off x="1989937" y="3498056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endParaRPr lang="en-US" kern="0" smtClean="0">
              <a:solidFill>
                <a:prstClr val="white"/>
              </a:solidFill>
              <a:latin typeface="Arial Narrow"/>
            </a:endParaRPr>
          </a:p>
        </p:txBody>
      </p:sp>
      <p:cxnSp>
        <p:nvCxnSpPr>
          <p:cNvPr id="46" name="Straight Connector 45"/>
          <p:cNvCxnSpPr>
            <a:stCxn id="45" idx="6"/>
            <a:endCxn id="47" idx="1"/>
          </p:cNvCxnSpPr>
          <p:nvPr/>
        </p:nvCxnSpPr>
        <p:spPr>
          <a:xfrm>
            <a:off x="2437612" y="3721894"/>
            <a:ext cx="491752" cy="1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3" name="TextBox 52"/>
          <p:cNvSpPr txBox="1"/>
          <p:nvPr/>
        </p:nvSpPr>
        <p:spPr>
          <a:xfrm>
            <a:off x="1985174" y="3460284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650204" y="3452991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Z</a:t>
            </a:r>
          </a:p>
        </p:txBody>
      </p:sp>
      <p:cxnSp>
        <p:nvCxnSpPr>
          <p:cNvPr id="59" name="Straight Connector 58"/>
          <p:cNvCxnSpPr>
            <a:stCxn id="56" idx="1"/>
            <a:endCxn id="47" idx="2"/>
          </p:cNvCxnSpPr>
          <p:nvPr/>
        </p:nvCxnSpPr>
        <p:spPr>
          <a:xfrm flipH="1" flipV="1">
            <a:off x="3417044" y="4209575"/>
            <a:ext cx="1155232" cy="794033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0" name="Straight Connector 59"/>
          <p:cNvCxnSpPr>
            <a:stCxn id="49" idx="2"/>
            <a:endCxn id="57" idx="3"/>
          </p:cNvCxnSpPr>
          <p:nvPr/>
        </p:nvCxnSpPr>
        <p:spPr>
          <a:xfrm flipH="1">
            <a:off x="7495348" y="4212911"/>
            <a:ext cx="1179496" cy="77708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1" name="Straight Connector 60"/>
          <p:cNvCxnSpPr>
            <a:stCxn id="57" idx="1"/>
            <a:endCxn id="55" idx="3"/>
          </p:cNvCxnSpPr>
          <p:nvPr/>
        </p:nvCxnSpPr>
        <p:spPr>
          <a:xfrm flipH="1">
            <a:off x="5547636" y="4989993"/>
            <a:ext cx="972352" cy="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6" name="Oval 95"/>
          <p:cNvSpPr/>
          <p:nvPr/>
        </p:nvSpPr>
        <p:spPr>
          <a:xfrm>
            <a:off x="5305455" y="2630096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6437853" y="2623775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3388242" y="3033200"/>
            <a:ext cx="274320" cy="27432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8419928" y="3033200"/>
            <a:ext cx="274320" cy="27432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4344595" y="4852833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5477552" y="4845430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6292866" y="4851751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7425264" y="4845430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3388242" y="4157660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8419928" y="4157660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929364" y="3234215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endParaRPr lang="en-US" kern="0" smtClea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8187164" y="3237551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endParaRPr lang="en-US" kern="0" smtClea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29364" y="3426171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M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87164" y="3426171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O</a:t>
            </a:r>
          </a:p>
        </p:txBody>
      </p:sp>
      <p:cxnSp>
        <p:nvCxnSpPr>
          <p:cNvPr id="62" name="Straight Connector 61"/>
          <p:cNvCxnSpPr>
            <a:stCxn id="97" idx="6"/>
            <a:endCxn id="99" idx="2"/>
          </p:cNvCxnSpPr>
          <p:nvPr/>
        </p:nvCxnSpPr>
        <p:spPr>
          <a:xfrm>
            <a:off x="6712173" y="2760935"/>
            <a:ext cx="1707755" cy="409425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Oval 36"/>
          <p:cNvSpPr/>
          <p:nvPr/>
        </p:nvSpPr>
        <p:spPr>
          <a:xfrm>
            <a:off x="5654307" y="3172327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6155706" y="3160220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547636" y="2262191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endParaRPr lang="en-US" kern="0" smtClea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47636" y="2471098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N</a:t>
            </a:r>
          </a:p>
        </p:txBody>
      </p:sp>
      <p:sp>
        <p:nvSpPr>
          <p:cNvPr id="39" name="Oval 38"/>
          <p:cNvSpPr/>
          <p:nvPr/>
        </p:nvSpPr>
        <p:spPr>
          <a:xfrm>
            <a:off x="4936666" y="4284705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6871181" y="4284705"/>
            <a:ext cx="274320" cy="27432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350" ker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4572276" y="4502313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endParaRPr lang="en-US" kern="0" smtClea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572276" y="4711220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P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519988" y="4502313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endParaRPr lang="en-US" kern="0" smtClean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519988" y="4711220"/>
            <a:ext cx="975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58585B"/>
                </a:solidFill>
                <a:latin typeface="Arial Narrow"/>
              </a:rPr>
              <a:t>Q</a:t>
            </a:r>
          </a:p>
        </p:txBody>
      </p:sp>
      <p:cxnSp>
        <p:nvCxnSpPr>
          <p:cNvPr id="41" name="Straight Connector 40"/>
          <p:cNvCxnSpPr>
            <a:stCxn id="40" idx="0"/>
            <a:endCxn id="38" idx="5"/>
          </p:cNvCxnSpPr>
          <p:nvPr/>
        </p:nvCxnSpPr>
        <p:spPr>
          <a:xfrm flipH="1" flipV="1">
            <a:off x="6389853" y="3394367"/>
            <a:ext cx="618488" cy="890338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4" name="Straight Connector 63"/>
          <p:cNvCxnSpPr>
            <a:stCxn id="37" idx="3"/>
            <a:endCxn id="39" idx="0"/>
          </p:cNvCxnSpPr>
          <p:nvPr/>
        </p:nvCxnSpPr>
        <p:spPr>
          <a:xfrm flipH="1">
            <a:off x="5073826" y="3406474"/>
            <a:ext cx="620654" cy="878231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" name="Freeform 1"/>
          <p:cNvSpPr/>
          <p:nvPr/>
        </p:nvSpPr>
        <p:spPr>
          <a:xfrm>
            <a:off x="4983746" y="2884156"/>
            <a:ext cx="2112937" cy="2322726"/>
          </a:xfrm>
          <a:custGeom>
            <a:avLst/>
            <a:gdLst>
              <a:gd name="connsiteX0" fmla="*/ 421010 w 2112937"/>
              <a:gd name="connsiteY0" fmla="*/ 54992 h 2322726"/>
              <a:gd name="connsiteX1" fmla="*/ 894539 w 2112937"/>
              <a:gd name="connsiteY1" fmla="*/ 54992 h 2322726"/>
              <a:gd name="connsiteX2" fmla="*/ 763910 w 2112937"/>
              <a:gd name="connsiteY2" fmla="*/ 626492 h 2322726"/>
              <a:gd name="connsiteX3" fmla="*/ 29125 w 2112937"/>
              <a:gd name="connsiteY3" fmla="*/ 1671521 h 2322726"/>
              <a:gd name="connsiteX4" fmla="*/ 192410 w 2112937"/>
              <a:gd name="connsiteY4" fmla="*/ 2259349 h 2322726"/>
              <a:gd name="connsiteX5" fmla="*/ 616953 w 2112937"/>
              <a:gd name="connsiteY5" fmla="*/ 2308335 h 2322726"/>
              <a:gd name="connsiteX6" fmla="*/ 1417053 w 2112937"/>
              <a:gd name="connsiteY6" fmla="*/ 2275678 h 2322726"/>
              <a:gd name="connsiteX7" fmla="*/ 2021210 w 2112937"/>
              <a:gd name="connsiteY7" fmla="*/ 2259349 h 2322726"/>
              <a:gd name="connsiteX8" fmla="*/ 2037539 w 2112937"/>
              <a:gd name="connsiteY8" fmla="*/ 1720506 h 2322726"/>
              <a:gd name="connsiteX9" fmla="*/ 1319082 w 2112937"/>
              <a:gd name="connsiteY9" fmla="*/ 610163 h 2322726"/>
              <a:gd name="connsiteX10" fmla="*/ 1253767 w 2112937"/>
              <a:gd name="connsiteY10" fmla="*/ 169292 h 2322726"/>
              <a:gd name="connsiteX11" fmla="*/ 1612996 w 2112937"/>
              <a:gd name="connsiteY11" fmla="*/ 54992 h 2322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2937" h="2322726">
                <a:moveTo>
                  <a:pt x="421010" y="54992"/>
                </a:moveTo>
                <a:cubicBezTo>
                  <a:pt x="629199" y="7367"/>
                  <a:pt x="837389" y="-40258"/>
                  <a:pt x="894539" y="54992"/>
                </a:cubicBezTo>
                <a:cubicBezTo>
                  <a:pt x="951689" y="150242"/>
                  <a:pt x="908146" y="357071"/>
                  <a:pt x="763910" y="626492"/>
                </a:cubicBezTo>
                <a:cubicBezTo>
                  <a:pt x="619674" y="895913"/>
                  <a:pt x="124375" y="1399378"/>
                  <a:pt x="29125" y="1671521"/>
                </a:cubicBezTo>
                <a:cubicBezTo>
                  <a:pt x="-66125" y="1943664"/>
                  <a:pt x="94439" y="2153213"/>
                  <a:pt x="192410" y="2259349"/>
                </a:cubicBezTo>
                <a:cubicBezTo>
                  <a:pt x="290381" y="2365485"/>
                  <a:pt x="412846" y="2305614"/>
                  <a:pt x="616953" y="2308335"/>
                </a:cubicBezTo>
                <a:cubicBezTo>
                  <a:pt x="821060" y="2311057"/>
                  <a:pt x="1417053" y="2275678"/>
                  <a:pt x="1417053" y="2275678"/>
                </a:cubicBezTo>
                <a:cubicBezTo>
                  <a:pt x="1651096" y="2267514"/>
                  <a:pt x="1917796" y="2351878"/>
                  <a:pt x="2021210" y="2259349"/>
                </a:cubicBezTo>
                <a:cubicBezTo>
                  <a:pt x="2124624" y="2166820"/>
                  <a:pt x="2154560" y="1995370"/>
                  <a:pt x="2037539" y="1720506"/>
                </a:cubicBezTo>
                <a:cubicBezTo>
                  <a:pt x="1920518" y="1445642"/>
                  <a:pt x="1449711" y="868699"/>
                  <a:pt x="1319082" y="610163"/>
                </a:cubicBezTo>
                <a:cubicBezTo>
                  <a:pt x="1188453" y="351627"/>
                  <a:pt x="1204781" y="261821"/>
                  <a:pt x="1253767" y="169292"/>
                </a:cubicBezTo>
                <a:cubicBezTo>
                  <a:pt x="1302753" y="76764"/>
                  <a:pt x="1457874" y="65878"/>
                  <a:pt x="1612996" y="54992"/>
                </a:cubicBezTo>
              </a:path>
            </a:pathLst>
          </a:custGeom>
          <a:noFill/>
          <a:ln w="76200">
            <a:solidFill>
              <a:srgbClr val="FFC000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5470071" y="2514550"/>
            <a:ext cx="1126672" cy="228650"/>
          </a:xfrm>
          <a:custGeom>
            <a:avLst/>
            <a:gdLst>
              <a:gd name="connsiteX0" fmla="*/ 0 w 1126672"/>
              <a:gd name="connsiteY0" fmla="*/ 228650 h 228650"/>
              <a:gd name="connsiteX1" fmla="*/ 571500 w 1126672"/>
              <a:gd name="connsiteY1" fmla="*/ 50 h 228650"/>
              <a:gd name="connsiteX2" fmla="*/ 1126672 w 1126672"/>
              <a:gd name="connsiteY2" fmla="*/ 212321 h 2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6672" h="228650">
                <a:moveTo>
                  <a:pt x="0" y="228650"/>
                </a:moveTo>
                <a:cubicBezTo>
                  <a:pt x="191860" y="115710"/>
                  <a:pt x="383721" y="2771"/>
                  <a:pt x="571500" y="50"/>
                </a:cubicBezTo>
                <a:cubicBezTo>
                  <a:pt x="759279" y="-2672"/>
                  <a:pt x="942975" y="104824"/>
                  <a:pt x="1126672" y="212321"/>
                </a:cubicBezTo>
              </a:path>
            </a:pathLst>
          </a:custGeom>
          <a:noFill/>
          <a:ln w="76200">
            <a:solidFill>
              <a:srgbClr val="7030A0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416629" y="2841171"/>
            <a:ext cx="2743200" cy="770253"/>
          </a:xfrm>
          <a:custGeom>
            <a:avLst/>
            <a:gdLst>
              <a:gd name="connsiteX0" fmla="*/ 2743200 w 2743200"/>
              <a:gd name="connsiteY0" fmla="*/ 0 h 770253"/>
              <a:gd name="connsiteX1" fmla="*/ 1110342 w 2743200"/>
              <a:gd name="connsiteY1" fmla="*/ 310243 h 770253"/>
              <a:gd name="connsiteX2" fmla="*/ 620485 w 2743200"/>
              <a:gd name="connsiteY2" fmla="*/ 702129 h 770253"/>
              <a:gd name="connsiteX3" fmla="*/ 0 w 2743200"/>
              <a:gd name="connsiteY3" fmla="*/ 767443 h 770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770253">
                <a:moveTo>
                  <a:pt x="2743200" y="0"/>
                </a:moveTo>
                <a:cubicBezTo>
                  <a:pt x="2103664" y="96611"/>
                  <a:pt x="1464128" y="193222"/>
                  <a:pt x="1110342" y="310243"/>
                </a:cubicBezTo>
                <a:cubicBezTo>
                  <a:pt x="756556" y="427264"/>
                  <a:pt x="805542" y="625929"/>
                  <a:pt x="620485" y="702129"/>
                </a:cubicBezTo>
                <a:cubicBezTo>
                  <a:pt x="435428" y="778329"/>
                  <a:pt x="217714" y="772886"/>
                  <a:pt x="0" y="767443"/>
                </a:cubicBezTo>
              </a:path>
            </a:pathLst>
          </a:custGeom>
          <a:noFill/>
          <a:ln w="76200">
            <a:solidFill>
              <a:srgbClr val="00B05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0"/>
            <a:endCxn id="3" idx="0"/>
          </p:cNvCxnSpPr>
          <p:nvPr/>
        </p:nvCxnSpPr>
        <p:spPr>
          <a:xfrm flipV="1">
            <a:off x="5159829" y="2743200"/>
            <a:ext cx="310242" cy="9797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96" idx="2"/>
            <a:endCxn id="2" idx="0"/>
          </p:cNvCxnSpPr>
          <p:nvPr/>
        </p:nvCxnSpPr>
        <p:spPr>
          <a:xfrm>
            <a:off x="5305455" y="2767256"/>
            <a:ext cx="99301" cy="17189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reeform 69"/>
          <p:cNvSpPr/>
          <p:nvPr/>
        </p:nvSpPr>
        <p:spPr>
          <a:xfrm flipH="1">
            <a:off x="6846939" y="2818708"/>
            <a:ext cx="2743200" cy="770253"/>
          </a:xfrm>
          <a:custGeom>
            <a:avLst/>
            <a:gdLst>
              <a:gd name="connsiteX0" fmla="*/ 2743200 w 2743200"/>
              <a:gd name="connsiteY0" fmla="*/ 0 h 770253"/>
              <a:gd name="connsiteX1" fmla="*/ 1110342 w 2743200"/>
              <a:gd name="connsiteY1" fmla="*/ 310243 h 770253"/>
              <a:gd name="connsiteX2" fmla="*/ 620485 w 2743200"/>
              <a:gd name="connsiteY2" fmla="*/ 702129 h 770253"/>
              <a:gd name="connsiteX3" fmla="*/ 0 w 2743200"/>
              <a:gd name="connsiteY3" fmla="*/ 767443 h 770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770253">
                <a:moveTo>
                  <a:pt x="2743200" y="0"/>
                </a:moveTo>
                <a:cubicBezTo>
                  <a:pt x="2103664" y="96611"/>
                  <a:pt x="1464128" y="193222"/>
                  <a:pt x="1110342" y="310243"/>
                </a:cubicBezTo>
                <a:cubicBezTo>
                  <a:pt x="756556" y="427264"/>
                  <a:pt x="805542" y="625929"/>
                  <a:pt x="620485" y="702129"/>
                </a:cubicBezTo>
                <a:cubicBezTo>
                  <a:pt x="435428" y="778329"/>
                  <a:pt x="217714" y="772886"/>
                  <a:pt x="0" y="767443"/>
                </a:cubicBezTo>
              </a:path>
            </a:pathLst>
          </a:custGeom>
          <a:noFill/>
          <a:ln w="76200">
            <a:solidFill>
              <a:srgbClr val="00B05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>
            <a:stCxn id="70" idx="0"/>
          </p:cNvCxnSpPr>
          <p:nvPr/>
        </p:nvCxnSpPr>
        <p:spPr>
          <a:xfrm flipH="1" flipV="1">
            <a:off x="6536697" y="2720737"/>
            <a:ext cx="310242" cy="9797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6518358" y="2744793"/>
            <a:ext cx="182956" cy="26026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400336" y="2234266"/>
            <a:ext cx="3008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Service-Layer Route</a:t>
            </a:r>
            <a:endParaRPr lang="en-US" sz="20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64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>
            <a:stCxn id="76" idx="5"/>
            <a:endCxn id="77" idx="1"/>
          </p:cNvCxnSpPr>
          <p:nvPr/>
        </p:nvCxnSpPr>
        <p:spPr>
          <a:xfrm>
            <a:off x="4626538" y="3949672"/>
            <a:ext cx="946574" cy="897144"/>
          </a:xfrm>
          <a:prstGeom prst="line">
            <a:avLst/>
          </a:prstGeom>
          <a:noFill/>
          <a:ln w="5715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  <p:cxnSp>
        <p:nvCxnSpPr>
          <p:cNvPr id="65" name="Straight Connector 64"/>
          <p:cNvCxnSpPr>
            <a:stCxn id="74" idx="7"/>
            <a:endCxn id="75" idx="3"/>
          </p:cNvCxnSpPr>
          <p:nvPr/>
        </p:nvCxnSpPr>
        <p:spPr>
          <a:xfrm flipV="1">
            <a:off x="4626542" y="1972792"/>
            <a:ext cx="909070" cy="880739"/>
          </a:xfrm>
          <a:prstGeom prst="line">
            <a:avLst/>
          </a:prstGeom>
          <a:noFill/>
          <a:ln w="5715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  <p:cxnSp>
        <p:nvCxnSpPr>
          <p:cNvPr id="67" name="Straight Connector 66"/>
          <p:cNvCxnSpPr>
            <a:stCxn id="80" idx="5"/>
            <a:endCxn id="81" idx="1"/>
          </p:cNvCxnSpPr>
          <p:nvPr/>
        </p:nvCxnSpPr>
        <p:spPr>
          <a:xfrm>
            <a:off x="6659696" y="1983508"/>
            <a:ext cx="878194" cy="859151"/>
          </a:xfrm>
          <a:prstGeom prst="line">
            <a:avLst/>
          </a:prstGeom>
          <a:noFill/>
          <a:ln w="5715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  <p:cxnSp>
        <p:nvCxnSpPr>
          <p:cNvPr id="68" name="Straight Connector 67"/>
          <p:cNvCxnSpPr>
            <a:stCxn id="78" idx="7"/>
            <a:endCxn id="79" idx="3"/>
          </p:cNvCxnSpPr>
          <p:nvPr/>
        </p:nvCxnSpPr>
        <p:spPr>
          <a:xfrm flipV="1">
            <a:off x="6671687" y="3938956"/>
            <a:ext cx="872564" cy="893819"/>
          </a:xfrm>
          <a:prstGeom prst="line">
            <a:avLst/>
          </a:prstGeom>
          <a:noFill/>
          <a:ln w="5715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  <p:sp>
        <p:nvSpPr>
          <p:cNvPr id="74" name="Oval 73"/>
          <p:cNvSpPr/>
          <p:nvPr/>
        </p:nvSpPr>
        <p:spPr>
          <a:xfrm>
            <a:off x="4471054" y="2826853"/>
            <a:ext cx="182166" cy="182166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2000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5508934" y="1817304"/>
            <a:ext cx="182166" cy="182166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76" name="Oval 75"/>
          <p:cNvSpPr/>
          <p:nvPr/>
        </p:nvSpPr>
        <p:spPr>
          <a:xfrm>
            <a:off x="4471050" y="3794184"/>
            <a:ext cx="182166" cy="182166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2000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5546434" y="4820138"/>
            <a:ext cx="182166" cy="182166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2000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6516199" y="4806097"/>
            <a:ext cx="182166" cy="182166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2000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7517573" y="3783468"/>
            <a:ext cx="182166" cy="182166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2000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6504208" y="1828020"/>
            <a:ext cx="182166" cy="182166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81" name="Oval 80"/>
          <p:cNvSpPr/>
          <p:nvPr/>
        </p:nvSpPr>
        <p:spPr>
          <a:xfrm>
            <a:off x="7511212" y="2815981"/>
            <a:ext cx="182166" cy="182166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2000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5600019" y="938048"/>
            <a:ext cx="996553" cy="996553"/>
          </a:xfrm>
          <a:prstGeom prst="roundRect">
            <a:avLst/>
          </a:prstGeom>
          <a:solidFill>
            <a:sysClr val="window" lastClr="FFFFFF"/>
          </a:solidFill>
          <a:ln w="5715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8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5621450" y="4897182"/>
            <a:ext cx="996553" cy="996553"/>
          </a:xfrm>
          <a:prstGeom prst="roundRect">
            <a:avLst/>
          </a:prstGeom>
          <a:solidFill>
            <a:sysClr val="window" lastClr="FFFFFF"/>
          </a:solidFill>
          <a:ln w="5715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8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9" name="Oval 88"/>
          <p:cNvSpPr/>
          <p:nvPr/>
        </p:nvSpPr>
        <p:spPr>
          <a:xfrm>
            <a:off x="5444529" y="3310519"/>
            <a:ext cx="182166" cy="182166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0" name="Oval 89"/>
          <p:cNvSpPr/>
          <p:nvPr/>
        </p:nvSpPr>
        <p:spPr>
          <a:xfrm>
            <a:off x="6564100" y="3309088"/>
            <a:ext cx="182166" cy="182166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5590625" y="2917615"/>
            <a:ext cx="996553" cy="996553"/>
          </a:xfrm>
          <a:prstGeom prst="roundRect">
            <a:avLst/>
          </a:prstGeom>
          <a:solidFill>
            <a:sysClr val="window" lastClr="FFFFFF"/>
          </a:solidFill>
          <a:ln w="5715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8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2800" b="1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4544880" y="3309088"/>
            <a:ext cx="182166" cy="182166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3" name="Oval 92"/>
          <p:cNvSpPr/>
          <p:nvPr/>
        </p:nvSpPr>
        <p:spPr>
          <a:xfrm>
            <a:off x="7443743" y="3309088"/>
            <a:ext cx="182166" cy="182166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3577586" y="2903326"/>
            <a:ext cx="996553" cy="996553"/>
          </a:xfrm>
          <a:prstGeom prst="roundRect">
            <a:avLst/>
          </a:prstGeom>
          <a:solidFill>
            <a:sysClr val="window" lastClr="FFFFFF"/>
          </a:solidFill>
          <a:ln w="5715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8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7601022" y="2903326"/>
            <a:ext cx="996553" cy="996553"/>
          </a:xfrm>
          <a:prstGeom prst="roundRect">
            <a:avLst/>
          </a:prstGeom>
          <a:solidFill>
            <a:sysClr val="window" lastClr="FFFFFF"/>
          </a:solidFill>
          <a:ln w="5715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8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06" name="Straight Connector 105"/>
          <p:cNvCxnSpPr>
            <a:stCxn id="93" idx="2"/>
            <a:endCxn id="90" idx="6"/>
          </p:cNvCxnSpPr>
          <p:nvPr/>
        </p:nvCxnSpPr>
        <p:spPr>
          <a:xfrm flipH="1">
            <a:off x="6746266" y="3400171"/>
            <a:ext cx="697477" cy="0"/>
          </a:xfrm>
          <a:prstGeom prst="line">
            <a:avLst/>
          </a:prstGeom>
          <a:noFill/>
          <a:ln w="5715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  <p:cxnSp>
        <p:nvCxnSpPr>
          <p:cNvPr id="107" name="Straight Connector 106"/>
          <p:cNvCxnSpPr>
            <a:stCxn id="92" idx="6"/>
            <a:endCxn id="89" idx="2"/>
          </p:cNvCxnSpPr>
          <p:nvPr/>
        </p:nvCxnSpPr>
        <p:spPr>
          <a:xfrm>
            <a:off x="4727046" y="3400171"/>
            <a:ext cx="717483" cy="1431"/>
          </a:xfrm>
          <a:prstGeom prst="line">
            <a:avLst/>
          </a:prstGeom>
          <a:noFill/>
          <a:ln w="5715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  <p:sp>
        <p:nvSpPr>
          <p:cNvPr id="110" name="Oval 109"/>
          <p:cNvSpPr/>
          <p:nvPr/>
        </p:nvSpPr>
        <p:spPr>
          <a:xfrm>
            <a:off x="2609898" y="3192662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endParaRPr lang="en-US" kern="0" smtClean="0">
              <a:solidFill>
                <a:prstClr val="white"/>
              </a:solidFill>
              <a:latin typeface="Arial Narrow"/>
            </a:endParaRPr>
          </a:p>
        </p:txBody>
      </p:sp>
      <p:cxnSp>
        <p:nvCxnSpPr>
          <p:cNvPr id="111" name="Straight Connector 110"/>
          <p:cNvCxnSpPr>
            <a:stCxn id="110" idx="6"/>
          </p:cNvCxnSpPr>
          <p:nvPr/>
        </p:nvCxnSpPr>
        <p:spPr>
          <a:xfrm>
            <a:off x="3057573" y="3416500"/>
            <a:ext cx="491752" cy="1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2" name="TextBox 111"/>
          <p:cNvSpPr txBox="1"/>
          <p:nvPr/>
        </p:nvSpPr>
        <p:spPr>
          <a:xfrm>
            <a:off x="2605135" y="3154890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A</a:t>
            </a:r>
          </a:p>
        </p:txBody>
      </p:sp>
      <p:sp>
        <p:nvSpPr>
          <p:cNvPr id="113" name="Oval 112"/>
          <p:cNvSpPr/>
          <p:nvPr/>
        </p:nvSpPr>
        <p:spPr>
          <a:xfrm>
            <a:off x="9130150" y="3200309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endParaRPr lang="en-US" kern="0" smtClean="0">
              <a:solidFill>
                <a:prstClr val="white"/>
              </a:solidFill>
              <a:latin typeface="Arial Narrow"/>
            </a:endParaRPr>
          </a:p>
        </p:txBody>
      </p:sp>
      <p:cxnSp>
        <p:nvCxnSpPr>
          <p:cNvPr id="114" name="Straight Connector 113"/>
          <p:cNvCxnSpPr>
            <a:endCxn id="113" idx="2"/>
          </p:cNvCxnSpPr>
          <p:nvPr/>
        </p:nvCxnSpPr>
        <p:spPr>
          <a:xfrm flipV="1">
            <a:off x="8638398" y="3424147"/>
            <a:ext cx="491752" cy="3336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5" name="TextBox 114"/>
          <p:cNvSpPr txBox="1"/>
          <p:nvPr/>
        </p:nvSpPr>
        <p:spPr>
          <a:xfrm>
            <a:off x="9126078" y="3155243"/>
            <a:ext cx="4876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58585B"/>
                </a:solidFill>
                <a:latin typeface="Arial Narrow"/>
              </a:rPr>
              <a:t>Z</a:t>
            </a:r>
          </a:p>
        </p:txBody>
      </p:sp>
      <p:sp>
        <p:nvSpPr>
          <p:cNvPr id="8" name="Freeform 7"/>
          <p:cNvSpPr/>
          <p:nvPr/>
        </p:nvSpPr>
        <p:spPr>
          <a:xfrm>
            <a:off x="3037114" y="1412135"/>
            <a:ext cx="6139543" cy="1936292"/>
          </a:xfrm>
          <a:custGeom>
            <a:avLst/>
            <a:gdLst>
              <a:gd name="connsiteX0" fmla="*/ 0 w 6139543"/>
              <a:gd name="connsiteY0" fmla="*/ 1853579 h 1936292"/>
              <a:gd name="connsiteX1" fmla="*/ 947057 w 6139543"/>
              <a:gd name="connsiteY1" fmla="*/ 1755608 h 1936292"/>
              <a:gd name="connsiteX2" fmla="*/ 2628900 w 6139543"/>
              <a:gd name="connsiteY2" fmla="*/ 253379 h 1936292"/>
              <a:gd name="connsiteX3" fmla="*/ 3037115 w 6139543"/>
              <a:gd name="connsiteY3" fmla="*/ 8451 h 1936292"/>
              <a:gd name="connsiteX4" fmla="*/ 3592286 w 6139543"/>
              <a:gd name="connsiteY4" fmla="*/ 335022 h 1936292"/>
              <a:gd name="connsiteX5" fmla="*/ 4980215 w 6139543"/>
              <a:gd name="connsiteY5" fmla="*/ 1690294 h 1936292"/>
              <a:gd name="connsiteX6" fmla="*/ 6139543 w 6139543"/>
              <a:gd name="connsiteY6" fmla="*/ 1918894 h 193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39543" h="1936292">
                <a:moveTo>
                  <a:pt x="0" y="1853579"/>
                </a:moveTo>
                <a:cubicBezTo>
                  <a:pt x="254453" y="1937943"/>
                  <a:pt x="508907" y="2022308"/>
                  <a:pt x="947057" y="1755608"/>
                </a:cubicBezTo>
                <a:cubicBezTo>
                  <a:pt x="1385207" y="1488908"/>
                  <a:pt x="2280557" y="544572"/>
                  <a:pt x="2628900" y="253379"/>
                </a:cubicBezTo>
                <a:cubicBezTo>
                  <a:pt x="2977243" y="-37814"/>
                  <a:pt x="2876551" y="-5156"/>
                  <a:pt x="3037115" y="8451"/>
                </a:cubicBezTo>
                <a:cubicBezTo>
                  <a:pt x="3197679" y="22058"/>
                  <a:pt x="3268436" y="54715"/>
                  <a:pt x="3592286" y="335022"/>
                </a:cubicBezTo>
                <a:cubicBezTo>
                  <a:pt x="3916136" y="615329"/>
                  <a:pt x="4555672" y="1426315"/>
                  <a:pt x="4980215" y="1690294"/>
                </a:cubicBezTo>
                <a:cubicBezTo>
                  <a:pt x="5404758" y="1954273"/>
                  <a:pt x="5772150" y="1936583"/>
                  <a:pt x="6139543" y="1918894"/>
                </a:cubicBezTo>
              </a:path>
            </a:pathLst>
          </a:custGeom>
          <a:noFill/>
          <a:ln w="76200">
            <a:solidFill>
              <a:srgbClr val="7030A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 flipV="1">
            <a:off x="3037114" y="3577550"/>
            <a:ext cx="6139543" cy="1936292"/>
          </a:xfrm>
          <a:custGeom>
            <a:avLst/>
            <a:gdLst>
              <a:gd name="connsiteX0" fmla="*/ 0 w 6139543"/>
              <a:gd name="connsiteY0" fmla="*/ 1853579 h 1936292"/>
              <a:gd name="connsiteX1" fmla="*/ 947057 w 6139543"/>
              <a:gd name="connsiteY1" fmla="*/ 1755608 h 1936292"/>
              <a:gd name="connsiteX2" fmla="*/ 2628900 w 6139543"/>
              <a:gd name="connsiteY2" fmla="*/ 253379 h 1936292"/>
              <a:gd name="connsiteX3" fmla="*/ 3037115 w 6139543"/>
              <a:gd name="connsiteY3" fmla="*/ 8451 h 1936292"/>
              <a:gd name="connsiteX4" fmla="*/ 3592286 w 6139543"/>
              <a:gd name="connsiteY4" fmla="*/ 335022 h 1936292"/>
              <a:gd name="connsiteX5" fmla="*/ 4980215 w 6139543"/>
              <a:gd name="connsiteY5" fmla="*/ 1690294 h 1936292"/>
              <a:gd name="connsiteX6" fmla="*/ 6139543 w 6139543"/>
              <a:gd name="connsiteY6" fmla="*/ 1918894 h 193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39543" h="1936292">
                <a:moveTo>
                  <a:pt x="0" y="1853579"/>
                </a:moveTo>
                <a:cubicBezTo>
                  <a:pt x="254453" y="1937943"/>
                  <a:pt x="508907" y="2022308"/>
                  <a:pt x="947057" y="1755608"/>
                </a:cubicBezTo>
                <a:cubicBezTo>
                  <a:pt x="1385207" y="1488908"/>
                  <a:pt x="2280557" y="544572"/>
                  <a:pt x="2628900" y="253379"/>
                </a:cubicBezTo>
                <a:cubicBezTo>
                  <a:pt x="2977243" y="-37814"/>
                  <a:pt x="2876551" y="-5156"/>
                  <a:pt x="3037115" y="8451"/>
                </a:cubicBezTo>
                <a:cubicBezTo>
                  <a:pt x="3197679" y="22058"/>
                  <a:pt x="3268436" y="54715"/>
                  <a:pt x="3592286" y="335022"/>
                </a:cubicBezTo>
                <a:cubicBezTo>
                  <a:pt x="3916136" y="615329"/>
                  <a:pt x="4555672" y="1426315"/>
                  <a:pt x="4980215" y="1690294"/>
                </a:cubicBezTo>
                <a:cubicBezTo>
                  <a:pt x="5404758" y="1954273"/>
                  <a:pt x="5772150" y="1936583"/>
                  <a:pt x="6139543" y="1918894"/>
                </a:cubicBezTo>
              </a:path>
            </a:pathLst>
          </a:custGeom>
          <a:noFill/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058514" y="3491777"/>
            <a:ext cx="6126480" cy="0"/>
          </a:xfrm>
          <a:prstGeom prst="line">
            <a:avLst/>
          </a:prstGeom>
          <a:ln w="762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84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146726" y="4738274"/>
            <a:ext cx="320040" cy="32004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3262712" y="4674456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>
            <a:stCxn id="7" idx="6"/>
            <a:endCxn id="4" idx="1"/>
          </p:cNvCxnSpPr>
          <p:nvPr/>
        </p:nvCxnSpPr>
        <p:spPr>
          <a:xfrm>
            <a:off x="3710387" y="4898294"/>
            <a:ext cx="556562" cy="2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" name="Oval 8"/>
          <p:cNvSpPr/>
          <p:nvPr/>
        </p:nvSpPr>
        <p:spPr>
          <a:xfrm>
            <a:off x="6951653" y="4744916"/>
            <a:ext cx="320040" cy="320040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>
            <a:stCxn id="9" idx="2"/>
            <a:endCxn id="5" idx="6"/>
          </p:cNvCxnSpPr>
          <p:nvPr/>
        </p:nvCxnSpPr>
        <p:spPr>
          <a:xfrm flipH="1" flipV="1">
            <a:off x="5466766" y="4898294"/>
            <a:ext cx="1484887" cy="6642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" name="Rounded Rectangle 10"/>
          <p:cNvSpPr/>
          <p:nvPr/>
        </p:nvSpPr>
        <p:spPr>
          <a:xfrm>
            <a:off x="7213134" y="4417254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13" name="Straight Connector 12"/>
          <p:cNvCxnSpPr>
            <a:stCxn id="14" idx="2"/>
            <a:endCxn id="11" idx="3"/>
          </p:cNvCxnSpPr>
          <p:nvPr/>
        </p:nvCxnSpPr>
        <p:spPr>
          <a:xfrm flipH="1">
            <a:off x="8188494" y="4903156"/>
            <a:ext cx="505744" cy="1778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" name="Oval 13"/>
          <p:cNvSpPr/>
          <p:nvPr/>
        </p:nvSpPr>
        <p:spPr>
          <a:xfrm>
            <a:off x="8694238" y="4679318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34986" y="3686696"/>
            <a:ext cx="211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000" dirty="0" smtClean="0">
                <a:solidFill>
                  <a:srgbClr val="00B050"/>
                </a:solidFill>
                <a:latin typeface="Arial Narrow"/>
              </a:rPr>
              <a:t>Assigned VLAN: </a:t>
            </a:r>
            <a:r>
              <a:rPr lang="en-US" sz="2000" b="1" dirty="0">
                <a:solidFill>
                  <a:srgbClr val="00B050"/>
                </a:solidFill>
                <a:latin typeface="Arial Narrow"/>
              </a:rPr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73231" y="3643920"/>
            <a:ext cx="1761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000" dirty="0">
                <a:solidFill>
                  <a:srgbClr val="00B050"/>
                </a:solidFill>
                <a:latin typeface="Arial Narrow"/>
              </a:rPr>
              <a:t>Assigned: </a:t>
            </a:r>
            <a:r>
              <a:rPr lang="en-US" sz="2000" b="1" dirty="0">
                <a:solidFill>
                  <a:srgbClr val="00B050"/>
                </a:solidFill>
                <a:latin typeface="Arial Narrow"/>
              </a:rPr>
              <a:t>3</a:t>
            </a:r>
          </a:p>
        </p:txBody>
      </p:sp>
      <p:sp>
        <p:nvSpPr>
          <p:cNvPr id="19" name="Right Brace 18"/>
          <p:cNvSpPr/>
          <p:nvPr/>
        </p:nvSpPr>
        <p:spPr>
          <a:xfrm rot="16200000">
            <a:off x="5980897" y="3556095"/>
            <a:ext cx="460943" cy="1619835"/>
          </a:xfrm>
          <a:prstGeom prst="rightBrace">
            <a:avLst/>
          </a:prstGeom>
          <a:noFill/>
          <a:ln w="25400" cap="flat" cmpd="sng" algn="ctr">
            <a:solidFill>
              <a:srgbClr val="7030A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58585B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69554" y="3687925"/>
            <a:ext cx="2158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000" dirty="0">
                <a:solidFill>
                  <a:srgbClr val="00B050"/>
                </a:solidFill>
                <a:latin typeface="Arial Narrow"/>
              </a:rPr>
              <a:t>Assigned: </a:t>
            </a:r>
            <a:r>
              <a:rPr lang="en-US" sz="2000" b="1" dirty="0">
                <a:solidFill>
                  <a:srgbClr val="00B050"/>
                </a:solidFill>
                <a:latin typeface="Arial Narrow"/>
              </a:rPr>
              <a:t>3</a:t>
            </a:r>
          </a:p>
        </p:txBody>
      </p:sp>
      <p:sp>
        <p:nvSpPr>
          <p:cNvPr id="22" name="Oval 21"/>
          <p:cNvSpPr/>
          <p:nvPr/>
        </p:nvSpPr>
        <p:spPr>
          <a:xfrm>
            <a:off x="5146726" y="2329285"/>
            <a:ext cx="320040" cy="32004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262713" y="2265468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25" name="Straight Connector 24"/>
          <p:cNvCxnSpPr>
            <a:stCxn id="24" idx="6"/>
            <a:endCxn id="21" idx="1"/>
          </p:cNvCxnSpPr>
          <p:nvPr/>
        </p:nvCxnSpPr>
        <p:spPr>
          <a:xfrm flipV="1">
            <a:off x="3710388" y="2489305"/>
            <a:ext cx="556561" cy="1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6" name="Oval 25"/>
          <p:cNvSpPr/>
          <p:nvPr/>
        </p:nvSpPr>
        <p:spPr>
          <a:xfrm>
            <a:off x="6951660" y="2329287"/>
            <a:ext cx="320040" cy="320040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27" name="Straight Connector 26"/>
          <p:cNvCxnSpPr>
            <a:stCxn id="26" idx="2"/>
            <a:endCxn id="22" idx="6"/>
          </p:cNvCxnSpPr>
          <p:nvPr/>
        </p:nvCxnSpPr>
        <p:spPr>
          <a:xfrm flipH="1" flipV="1">
            <a:off x="5466766" y="2489305"/>
            <a:ext cx="1484894" cy="2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8" name="Rounded Rectangle 27"/>
          <p:cNvSpPr/>
          <p:nvPr/>
        </p:nvSpPr>
        <p:spPr>
          <a:xfrm>
            <a:off x="7213134" y="2001625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30" name="Straight Connector 29"/>
          <p:cNvCxnSpPr>
            <a:stCxn id="31" idx="2"/>
            <a:endCxn id="28" idx="3"/>
          </p:cNvCxnSpPr>
          <p:nvPr/>
        </p:nvCxnSpPr>
        <p:spPr>
          <a:xfrm flipH="1" flipV="1">
            <a:off x="8188494" y="2489305"/>
            <a:ext cx="505744" cy="4862"/>
          </a:xfrm>
          <a:prstGeom prst="line">
            <a:avLst/>
          </a:prstGeom>
          <a:noFill/>
          <a:ln w="25400" cap="flat" cmpd="sng" algn="ctr">
            <a:solidFill>
              <a:srgbClr val="A7A9AB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1" name="Oval 30"/>
          <p:cNvSpPr/>
          <p:nvPr/>
        </p:nvSpPr>
        <p:spPr>
          <a:xfrm>
            <a:off x="8694238" y="2270329"/>
            <a:ext cx="447675" cy="447675"/>
          </a:xfrm>
          <a:prstGeom prst="ellipse">
            <a:avLst/>
          </a:prstGeom>
          <a:solidFill>
            <a:srgbClr val="9DBA3B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34986" y="1277707"/>
            <a:ext cx="2046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000" dirty="0" smtClean="0">
                <a:solidFill>
                  <a:srgbClr val="58585B"/>
                </a:solidFill>
                <a:latin typeface="Arial Narrow"/>
              </a:rPr>
              <a:t>Requested VLAN: </a:t>
            </a:r>
            <a:r>
              <a:rPr lang="en-US" sz="2000" b="1" dirty="0">
                <a:solidFill>
                  <a:srgbClr val="58585B"/>
                </a:solidFill>
                <a:latin typeface="Arial Narrow"/>
              </a:rPr>
              <a:t>6</a:t>
            </a:r>
          </a:p>
        </p:txBody>
      </p:sp>
      <p:sp>
        <p:nvSpPr>
          <p:cNvPr id="33" name="Right Brace 32"/>
          <p:cNvSpPr/>
          <p:nvPr/>
        </p:nvSpPr>
        <p:spPr>
          <a:xfrm rot="16200000">
            <a:off x="3256080" y="1733480"/>
            <a:ext cx="460943" cy="447675"/>
          </a:xfrm>
          <a:prstGeom prst="rightBrace">
            <a:avLst/>
          </a:prstGeom>
          <a:noFill/>
          <a:ln w="25400" cap="flat" cmpd="sng" algn="ctr">
            <a:solidFill>
              <a:srgbClr val="7030A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58585B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71793" y="1234931"/>
            <a:ext cx="1761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000" dirty="0">
                <a:solidFill>
                  <a:srgbClr val="58585B"/>
                </a:solidFill>
                <a:latin typeface="Arial Narrow"/>
              </a:rPr>
              <a:t>Request: </a:t>
            </a:r>
            <a:r>
              <a:rPr lang="en-US" sz="2000" b="1" dirty="0">
                <a:solidFill>
                  <a:srgbClr val="58585B"/>
                </a:solidFill>
                <a:latin typeface="Arial Narrow"/>
              </a:rPr>
              <a:t>[1, 5]</a:t>
            </a:r>
          </a:p>
        </p:txBody>
      </p:sp>
      <p:sp>
        <p:nvSpPr>
          <p:cNvPr id="36" name="Right Brace 35"/>
          <p:cNvSpPr/>
          <p:nvPr/>
        </p:nvSpPr>
        <p:spPr>
          <a:xfrm rot="16200000">
            <a:off x="5980898" y="1147400"/>
            <a:ext cx="460943" cy="1619836"/>
          </a:xfrm>
          <a:prstGeom prst="rightBrace">
            <a:avLst/>
          </a:prstGeom>
          <a:noFill/>
          <a:ln w="25400" cap="flat" cmpd="sng" algn="ctr">
            <a:solidFill>
              <a:srgbClr val="7030A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58585B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19445" y="1260597"/>
            <a:ext cx="2158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000" dirty="0">
                <a:solidFill>
                  <a:srgbClr val="FF0000"/>
                </a:solidFill>
                <a:latin typeface="Arial Narrow"/>
              </a:rPr>
              <a:t>Already Reserved: </a:t>
            </a:r>
            <a:r>
              <a:rPr lang="en-US" sz="2000" b="1" dirty="0">
                <a:solidFill>
                  <a:srgbClr val="FF0000"/>
                </a:solidFill>
                <a:latin typeface="Arial Narrow"/>
              </a:rPr>
              <a:t>6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2578199" y="3370799"/>
            <a:ext cx="7313664" cy="0"/>
          </a:xfrm>
          <a:prstGeom prst="line">
            <a:avLst/>
          </a:prstGeom>
          <a:noFill/>
          <a:ln w="25400" cap="flat" cmpd="sng" algn="ctr">
            <a:solidFill>
              <a:srgbClr val="2DB2CF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Right Brace 48"/>
          <p:cNvSpPr/>
          <p:nvPr/>
        </p:nvSpPr>
        <p:spPr>
          <a:xfrm rot="16200000">
            <a:off x="8705716" y="1687148"/>
            <a:ext cx="460943" cy="447675"/>
          </a:xfrm>
          <a:prstGeom prst="rightBrace">
            <a:avLst/>
          </a:prstGeom>
          <a:noFill/>
          <a:ln w="25400" cap="flat" cmpd="sng" algn="ctr">
            <a:solidFill>
              <a:srgbClr val="7030A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58585B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50" name="Right Brace 49"/>
          <p:cNvSpPr/>
          <p:nvPr/>
        </p:nvSpPr>
        <p:spPr>
          <a:xfrm rot="16200000">
            <a:off x="3256078" y="4142174"/>
            <a:ext cx="460943" cy="447675"/>
          </a:xfrm>
          <a:prstGeom prst="rightBrace">
            <a:avLst/>
          </a:prstGeom>
          <a:noFill/>
          <a:ln w="25400" cap="flat" cmpd="sng" algn="ctr">
            <a:solidFill>
              <a:srgbClr val="7030A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58585B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51" name="Right Brace 50"/>
          <p:cNvSpPr/>
          <p:nvPr/>
        </p:nvSpPr>
        <p:spPr>
          <a:xfrm rot="16200000">
            <a:off x="8687603" y="4137836"/>
            <a:ext cx="460943" cy="447675"/>
          </a:xfrm>
          <a:prstGeom prst="rightBrace">
            <a:avLst/>
          </a:prstGeom>
          <a:noFill/>
          <a:ln w="25400" cap="flat" cmpd="sng" algn="ctr">
            <a:solidFill>
              <a:srgbClr val="7030A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58585B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266949" y="4410616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266949" y="2001625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35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ross 1"/>
          <p:cNvSpPr/>
          <p:nvPr/>
        </p:nvSpPr>
        <p:spPr>
          <a:xfrm>
            <a:off x="2589052" y="2454716"/>
            <a:ext cx="588770" cy="565884"/>
          </a:xfrm>
          <a:prstGeom prst="plus">
            <a:avLst>
              <a:gd name="adj" fmla="val 34984"/>
            </a:avLst>
          </a:prstGeom>
          <a:gradFill rotWithShape="1">
            <a:gsLst>
              <a:gs pos="0">
                <a:srgbClr val="00B050"/>
              </a:gs>
              <a:gs pos="100000">
                <a:sysClr val="window" lastClr="FFFFFF"/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" name="Pie 2"/>
          <p:cNvSpPr/>
          <p:nvPr/>
        </p:nvSpPr>
        <p:spPr>
          <a:xfrm>
            <a:off x="3385760" y="2982505"/>
            <a:ext cx="1130125" cy="1234703"/>
          </a:xfrm>
          <a:prstGeom prst="pie">
            <a:avLst/>
          </a:prstGeom>
          <a:gradFill flip="none" rotWithShape="1">
            <a:gsLst>
              <a:gs pos="0">
                <a:srgbClr val="82F0FD">
                  <a:shade val="67500"/>
                  <a:satMod val="115000"/>
                </a:srgbClr>
              </a:gs>
              <a:gs pos="86000">
                <a:srgbClr val="2DB2CF"/>
              </a:gs>
              <a:gs pos="54000">
                <a:srgbClr val="82F0FD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8585B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143089" y="2330834"/>
            <a:ext cx="1118527" cy="1133440"/>
            <a:chOff x="2350191" y="1621166"/>
            <a:chExt cx="1467066" cy="1165577"/>
          </a:xfrm>
        </p:grpSpPr>
        <p:sp>
          <p:nvSpPr>
            <p:cNvPr id="5" name="Can 4"/>
            <p:cNvSpPr/>
            <p:nvPr/>
          </p:nvSpPr>
          <p:spPr>
            <a:xfrm>
              <a:off x="2616199" y="2119653"/>
              <a:ext cx="861913" cy="667090"/>
            </a:xfrm>
            <a:prstGeom prst="can">
              <a:avLst/>
            </a:prstGeom>
            <a:gradFill flip="none" rotWithShape="1">
              <a:gsLst>
                <a:gs pos="0">
                  <a:srgbClr val="C00000"/>
                </a:gs>
                <a:gs pos="87000">
                  <a:sysClr val="window" lastClr="FFFFFF"/>
                </a:gs>
                <a:gs pos="42000">
                  <a:srgbClr val="FF0000"/>
                </a:gs>
              </a:gsLst>
              <a:lin ang="2700000" scaled="1"/>
              <a:tileRect/>
            </a:gradFill>
            <a:ln w="9525" cap="flat" cmpd="sng" algn="ctr">
              <a:solidFill>
                <a:srgbClr val="FF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6" name="Can 5"/>
            <p:cNvSpPr/>
            <p:nvPr/>
          </p:nvSpPr>
          <p:spPr>
            <a:xfrm rot="5400000">
              <a:off x="2652767" y="1318590"/>
              <a:ext cx="861913" cy="1467066"/>
            </a:xfrm>
            <a:prstGeom prst="can">
              <a:avLst/>
            </a:prstGeom>
            <a:gradFill flip="none" rotWithShape="1">
              <a:gsLst>
                <a:gs pos="0">
                  <a:srgbClr val="C00000"/>
                </a:gs>
                <a:gs pos="84000">
                  <a:sysClr val="window" lastClr="FFFFFF"/>
                </a:gs>
                <a:gs pos="38000">
                  <a:srgbClr val="FF0000"/>
                </a:gs>
              </a:gsLst>
              <a:lin ang="2700000" scaled="1"/>
              <a:tileRect/>
            </a:gradFill>
            <a:ln w="9525" cap="flat" cmpd="sng" algn="ctr">
              <a:solidFill>
                <a:srgbClr val="FF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sp>
        <p:nvSpPr>
          <p:cNvPr id="7" name="Pie 6"/>
          <p:cNvSpPr/>
          <p:nvPr/>
        </p:nvSpPr>
        <p:spPr>
          <a:xfrm flipH="1">
            <a:off x="7398574" y="3056655"/>
            <a:ext cx="1182756" cy="1160377"/>
          </a:xfrm>
          <a:prstGeom prst="pie">
            <a:avLst/>
          </a:prstGeom>
          <a:gradFill flip="none" rotWithShape="1">
            <a:gsLst>
              <a:gs pos="0">
                <a:srgbClr val="82F0FD">
                  <a:shade val="67500"/>
                  <a:satMod val="115000"/>
                </a:srgbClr>
              </a:gs>
              <a:gs pos="86000">
                <a:srgbClr val="2DB2CF"/>
              </a:gs>
              <a:gs pos="54000">
                <a:srgbClr val="82F0FD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8585B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8" name="Can 7"/>
          <p:cNvSpPr/>
          <p:nvPr/>
        </p:nvSpPr>
        <p:spPr>
          <a:xfrm rot="5400000">
            <a:off x="5685270" y="1904315"/>
            <a:ext cx="621792" cy="4005072"/>
          </a:xfrm>
          <a:prstGeom prst="can">
            <a:avLst>
              <a:gd name="adj" fmla="val 46"/>
            </a:avLst>
          </a:prstGeom>
          <a:gradFill flip="none" rotWithShape="1">
            <a:gsLst>
              <a:gs pos="48000">
                <a:srgbClr val="2DB2CF">
                  <a:tint val="100000"/>
                  <a:shade val="100000"/>
                  <a:satMod val="130000"/>
                </a:srgbClr>
              </a:gs>
              <a:gs pos="21000">
                <a:srgbClr val="2DB2CF"/>
              </a:gs>
              <a:gs pos="84000">
                <a:srgbClr val="2DB2CF">
                  <a:tint val="50000"/>
                  <a:shade val="100000"/>
                  <a:satMod val="350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9" name="Can 8"/>
          <p:cNvSpPr/>
          <p:nvPr/>
        </p:nvSpPr>
        <p:spPr>
          <a:xfrm rot="5400000">
            <a:off x="5896531" y="657832"/>
            <a:ext cx="576030" cy="4155506"/>
          </a:xfrm>
          <a:prstGeom prst="can">
            <a:avLst/>
          </a:prstGeom>
          <a:gradFill rotWithShape="1">
            <a:gsLst>
              <a:gs pos="0">
                <a:srgbClr val="2DB2CF">
                  <a:tint val="100000"/>
                  <a:shade val="100000"/>
                  <a:satMod val="130000"/>
                </a:srgbClr>
              </a:gs>
              <a:gs pos="100000">
                <a:srgbClr val="2DB2CF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705878" y="2330834"/>
            <a:ext cx="1118527" cy="1133440"/>
            <a:chOff x="2350191" y="1621166"/>
            <a:chExt cx="1467066" cy="1165577"/>
          </a:xfrm>
        </p:grpSpPr>
        <p:sp>
          <p:nvSpPr>
            <p:cNvPr id="11" name="Can 10"/>
            <p:cNvSpPr/>
            <p:nvPr/>
          </p:nvSpPr>
          <p:spPr>
            <a:xfrm>
              <a:off x="2616199" y="2119653"/>
              <a:ext cx="861913" cy="667090"/>
            </a:xfrm>
            <a:prstGeom prst="can">
              <a:avLst/>
            </a:prstGeom>
            <a:gradFill flip="none" rotWithShape="1">
              <a:gsLst>
                <a:gs pos="0">
                  <a:srgbClr val="C00000"/>
                </a:gs>
                <a:gs pos="87000">
                  <a:sysClr val="window" lastClr="FFFFFF"/>
                </a:gs>
                <a:gs pos="42000">
                  <a:srgbClr val="FF0000"/>
                </a:gs>
              </a:gsLst>
              <a:lin ang="2700000" scaled="1"/>
              <a:tileRect/>
            </a:gradFill>
            <a:ln w="9525" cap="flat" cmpd="sng" algn="ctr">
              <a:solidFill>
                <a:srgbClr val="FF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2" name="Can 11"/>
            <p:cNvSpPr/>
            <p:nvPr/>
          </p:nvSpPr>
          <p:spPr>
            <a:xfrm rot="5400000">
              <a:off x="2652767" y="1318590"/>
              <a:ext cx="861913" cy="1467066"/>
            </a:xfrm>
            <a:prstGeom prst="can">
              <a:avLst/>
            </a:prstGeom>
            <a:gradFill flip="none" rotWithShape="1">
              <a:gsLst>
                <a:gs pos="0">
                  <a:srgbClr val="C00000"/>
                </a:gs>
                <a:gs pos="84000">
                  <a:sysClr val="window" lastClr="FFFFFF"/>
                </a:gs>
                <a:gs pos="38000">
                  <a:srgbClr val="FF0000"/>
                </a:gs>
              </a:gsLst>
              <a:lin ang="2700000" scaled="1"/>
              <a:tileRect/>
            </a:gradFill>
            <a:ln w="9525" cap="flat" cmpd="sng" algn="ctr">
              <a:solidFill>
                <a:srgbClr val="FF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sp>
        <p:nvSpPr>
          <p:cNvPr id="13" name="Cross 12"/>
          <p:cNvSpPr/>
          <p:nvPr/>
        </p:nvSpPr>
        <p:spPr>
          <a:xfrm>
            <a:off x="8648991" y="2447570"/>
            <a:ext cx="588770" cy="565884"/>
          </a:xfrm>
          <a:prstGeom prst="plus">
            <a:avLst>
              <a:gd name="adj" fmla="val 34984"/>
            </a:avLst>
          </a:prstGeom>
          <a:gradFill rotWithShape="1">
            <a:gsLst>
              <a:gs pos="0">
                <a:srgbClr val="00B050"/>
              </a:gs>
              <a:gs pos="100000">
                <a:sysClr val="window" lastClr="FFFFFF"/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557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ross 13"/>
          <p:cNvSpPr/>
          <p:nvPr/>
        </p:nvSpPr>
        <p:spPr>
          <a:xfrm>
            <a:off x="2574996" y="1139378"/>
            <a:ext cx="588770" cy="565884"/>
          </a:xfrm>
          <a:prstGeom prst="plus">
            <a:avLst>
              <a:gd name="adj" fmla="val 34984"/>
            </a:avLst>
          </a:prstGeom>
          <a:gradFill rotWithShape="1">
            <a:gsLst>
              <a:gs pos="0">
                <a:srgbClr val="00B050"/>
              </a:gs>
              <a:gs pos="100000">
                <a:sysClr val="window" lastClr="FFFFFF"/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5" name="Can 14"/>
          <p:cNvSpPr/>
          <p:nvPr/>
        </p:nvSpPr>
        <p:spPr>
          <a:xfrm rot="5400000">
            <a:off x="3016239" y="1023481"/>
            <a:ext cx="838151" cy="786100"/>
          </a:xfrm>
          <a:prstGeom prst="can">
            <a:avLst/>
          </a:prstGeom>
          <a:gradFill flip="none" rotWithShape="1">
            <a:gsLst>
              <a:gs pos="0">
                <a:srgbClr val="C00000"/>
              </a:gs>
              <a:gs pos="84000">
                <a:sysClr val="window" lastClr="FFFFFF"/>
              </a:gs>
              <a:gs pos="38000">
                <a:srgbClr val="FF0000"/>
              </a:gs>
            </a:gsLst>
            <a:lin ang="2700000" scaled="1"/>
            <a:tileRect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6" name="Can 15"/>
          <p:cNvSpPr/>
          <p:nvPr/>
        </p:nvSpPr>
        <p:spPr>
          <a:xfrm rot="19191922" flipH="1" flipV="1">
            <a:off x="5200699" y="867832"/>
            <a:ext cx="538067" cy="4952899"/>
          </a:xfrm>
          <a:prstGeom prst="can">
            <a:avLst/>
          </a:prstGeom>
          <a:gradFill rotWithShape="1">
            <a:gsLst>
              <a:gs pos="0">
                <a:srgbClr val="2DB2CF">
                  <a:tint val="100000"/>
                  <a:shade val="100000"/>
                  <a:satMod val="130000"/>
                </a:srgbClr>
              </a:gs>
              <a:gs pos="100000">
                <a:srgbClr val="2DB2CF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7" name="Cross 16"/>
          <p:cNvSpPr/>
          <p:nvPr/>
        </p:nvSpPr>
        <p:spPr>
          <a:xfrm rot="19800000" flipH="1">
            <a:off x="7349287" y="5529420"/>
            <a:ext cx="581929" cy="581929"/>
          </a:xfrm>
          <a:prstGeom prst="plus">
            <a:avLst>
              <a:gd name="adj" fmla="val 34984"/>
            </a:avLst>
          </a:prstGeom>
          <a:gradFill rotWithShape="1">
            <a:gsLst>
              <a:gs pos="0">
                <a:srgbClr val="00B050"/>
              </a:gs>
              <a:gs pos="100000">
                <a:sysClr val="window" lastClr="FFFFFF"/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8" name="Plaque 17"/>
          <p:cNvSpPr/>
          <p:nvPr/>
        </p:nvSpPr>
        <p:spPr>
          <a:xfrm rot="-1800000">
            <a:off x="6281768" y="4746201"/>
            <a:ext cx="1399749" cy="1043671"/>
          </a:xfrm>
          <a:prstGeom prst="plaque">
            <a:avLst>
              <a:gd name="adj" fmla="val 33008"/>
            </a:avLst>
          </a:prstGeom>
          <a:gradFill flip="none" rotWithShape="1">
            <a:gsLst>
              <a:gs pos="0">
                <a:srgbClr val="C00000"/>
              </a:gs>
              <a:gs pos="84000">
                <a:sysClr val="window" lastClr="FFFFFF"/>
              </a:gs>
              <a:gs pos="38000">
                <a:srgbClr val="FF0000"/>
              </a:gs>
            </a:gsLst>
            <a:lin ang="18900000" scaled="1"/>
            <a:tileRect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9" name="Cross 18"/>
          <p:cNvSpPr/>
          <p:nvPr/>
        </p:nvSpPr>
        <p:spPr>
          <a:xfrm rot="19800000" flipH="1">
            <a:off x="7562108" y="4491015"/>
            <a:ext cx="588770" cy="565884"/>
          </a:xfrm>
          <a:prstGeom prst="plus">
            <a:avLst>
              <a:gd name="adj" fmla="val 34984"/>
            </a:avLst>
          </a:prstGeom>
          <a:gradFill rotWithShape="1">
            <a:gsLst>
              <a:gs pos="0">
                <a:srgbClr val="00B050"/>
              </a:gs>
              <a:gs pos="100000">
                <a:sysClr val="window" lastClr="FFFFFF"/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0" name="Cross 19"/>
          <p:cNvSpPr/>
          <p:nvPr/>
        </p:nvSpPr>
        <p:spPr>
          <a:xfrm rot="19800000" flipH="1">
            <a:off x="5825648" y="5486713"/>
            <a:ext cx="588770" cy="565884"/>
          </a:xfrm>
          <a:prstGeom prst="plus">
            <a:avLst>
              <a:gd name="adj" fmla="val 34984"/>
            </a:avLst>
          </a:prstGeom>
          <a:gradFill rotWithShape="1">
            <a:gsLst>
              <a:gs pos="0">
                <a:srgbClr val="00B050"/>
              </a:gs>
              <a:gs pos="100000">
                <a:sysClr val="window" lastClr="FFFFFF"/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1" name="Can 20"/>
          <p:cNvSpPr/>
          <p:nvPr/>
        </p:nvSpPr>
        <p:spPr>
          <a:xfrm rot="5400000">
            <a:off x="5730177" y="-902792"/>
            <a:ext cx="576030" cy="4646077"/>
          </a:xfrm>
          <a:prstGeom prst="can">
            <a:avLst/>
          </a:prstGeom>
          <a:gradFill rotWithShape="1">
            <a:gsLst>
              <a:gs pos="0">
                <a:srgbClr val="2DB2CF">
                  <a:tint val="100000"/>
                  <a:shade val="100000"/>
                  <a:satMod val="130000"/>
                </a:srgbClr>
              </a:gs>
              <a:gs pos="100000">
                <a:srgbClr val="2DB2CF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2" name="Can 21"/>
          <p:cNvSpPr/>
          <p:nvPr/>
        </p:nvSpPr>
        <p:spPr>
          <a:xfrm rot="5400000">
            <a:off x="7985223" y="1023482"/>
            <a:ext cx="838151" cy="786100"/>
          </a:xfrm>
          <a:prstGeom prst="can">
            <a:avLst/>
          </a:prstGeom>
          <a:gradFill flip="none" rotWithShape="1">
            <a:gsLst>
              <a:gs pos="0">
                <a:srgbClr val="C00000"/>
              </a:gs>
              <a:gs pos="84000">
                <a:sysClr val="window" lastClr="FFFFFF"/>
              </a:gs>
              <a:gs pos="38000">
                <a:srgbClr val="FF0000"/>
              </a:gs>
            </a:gsLst>
            <a:lin ang="2700000" scaled="1"/>
            <a:tileRect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3" name="Cross 22"/>
          <p:cNvSpPr/>
          <p:nvPr/>
        </p:nvSpPr>
        <p:spPr>
          <a:xfrm>
            <a:off x="8634935" y="1132232"/>
            <a:ext cx="588770" cy="565884"/>
          </a:xfrm>
          <a:prstGeom prst="plus">
            <a:avLst>
              <a:gd name="adj" fmla="val 34984"/>
            </a:avLst>
          </a:prstGeom>
          <a:gradFill rotWithShape="1">
            <a:gsLst>
              <a:gs pos="0">
                <a:srgbClr val="00B050"/>
              </a:gs>
              <a:gs pos="100000">
                <a:sysClr val="window" lastClr="FFFFFF"/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463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 rot="5400000">
            <a:off x="5806454" y="4436089"/>
            <a:ext cx="576030" cy="1537781"/>
          </a:xfrm>
          <a:prstGeom prst="can">
            <a:avLst/>
          </a:prstGeom>
          <a:gradFill rotWithShape="1">
            <a:gsLst>
              <a:gs pos="0">
                <a:srgbClr val="2DB2CF">
                  <a:tint val="100000"/>
                  <a:shade val="100000"/>
                  <a:satMod val="130000"/>
                </a:srgbClr>
              </a:gs>
              <a:gs pos="100000">
                <a:srgbClr val="2DB2CF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" name="Can 2"/>
          <p:cNvSpPr/>
          <p:nvPr/>
        </p:nvSpPr>
        <p:spPr>
          <a:xfrm rot="1322698">
            <a:off x="7640575" y="1102209"/>
            <a:ext cx="599324" cy="4258196"/>
          </a:xfrm>
          <a:prstGeom prst="can">
            <a:avLst/>
          </a:prstGeom>
          <a:gradFill rotWithShape="1">
            <a:gsLst>
              <a:gs pos="0">
                <a:srgbClr val="2DB2CF">
                  <a:tint val="100000"/>
                  <a:shade val="100000"/>
                  <a:satMod val="130000"/>
                </a:srgbClr>
              </a:gs>
              <a:gs pos="100000">
                <a:srgbClr val="2DB2CF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4" name="Can 3"/>
          <p:cNvSpPr/>
          <p:nvPr/>
        </p:nvSpPr>
        <p:spPr>
          <a:xfrm rot="19980000" flipH="1" flipV="1">
            <a:off x="4154328" y="1052002"/>
            <a:ext cx="538067" cy="4471013"/>
          </a:xfrm>
          <a:prstGeom prst="can">
            <a:avLst/>
          </a:prstGeom>
          <a:gradFill rotWithShape="1">
            <a:gsLst>
              <a:gs pos="0">
                <a:srgbClr val="2DB2CF">
                  <a:tint val="100000"/>
                  <a:shade val="100000"/>
                  <a:satMod val="130000"/>
                </a:srgbClr>
              </a:gs>
              <a:gs pos="100000">
                <a:srgbClr val="2DB2CF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5" name="Can 4"/>
          <p:cNvSpPr/>
          <p:nvPr/>
        </p:nvSpPr>
        <p:spPr>
          <a:xfrm rot="2400000">
            <a:off x="6496180" y="860326"/>
            <a:ext cx="599324" cy="4922161"/>
          </a:xfrm>
          <a:prstGeom prst="can">
            <a:avLst/>
          </a:prstGeom>
          <a:gradFill rotWithShape="1">
            <a:gsLst>
              <a:gs pos="0">
                <a:srgbClr val="2DB2CF">
                  <a:tint val="100000"/>
                  <a:shade val="100000"/>
                  <a:satMod val="130000"/>
                </a:srgbClr>
              </a:gs>
              <a:gs pos="100000">
                <a:srgbClr val="2DB2CF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6" name="Cross 5"/>
          <p:cNvSpPr/>
          <p:nvPr/>
        </p:nvSpPr>
        <p:spPr>
          <a:xfrm>
            <a:off x="2725747" y="1098726"/>
            <a:ext cx="588770" cy="565884"/>
          </a:xfrm>
          <a:prstGeom prst="plus">
            <a:avLst>
              <a:gd name="adj" fmla="val 34984"/>
            </a:avLst>
          </a:prstGeom>
          <a:gradFill rotWithShape="1">
            <a:gsLst>
              <a:gs pos="0">
                <a:srgbClr val="00B050"/>
              </a:gs>
              <a:gs pos="100000">
                <a:sysClr val="window" lastClr="FFFFFF"/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7" name="Can 6"/>
          <p:cNvSpPr/>
          <p:nvPr/>
        </p:nvSpPr>
        <p:spPr>
          <a:xfrm rot="5400000">
            <a:off x="3166990" y="982829"/>
            <a:ext cx="838151" cy="786100"/>
          </a:xfrm>
          <a:prstGeom prst="can">
            <a:avLst/>
          </a:prstGeom>
          <a:gradFill flip="none" rotWithShape="1">
            <a:gsLst>
              <a:gs pos="0">
                <a:srgbClr val="C00000"/>
              </a:gs>
              <a:gs pos="84000">
                <a:sysClr val="window" lastClr="FFFFFF"/>
              </a:gs>
              <a:gs pos="38000">
                <a:srgbClr val="FF0000"/>
              </a:gs>
            </a:gsLst>
            <a:lin ang="2700000" scaled="1"/>
            <a:tileRect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8" name="Can 7"/>
          <p:cNvSpPr/>
          <p:nvPr/>
        </p:nvSpPr>
        <p:spPr>
          <a:xfrm rot="19191922" flipH="1" flipV="1">
            <a:off x="5351450" y="827180"/>
            <a:ext cx="538067" cy="4952899"/>
          </a:xfrm>
          <a:prstGeom prst="can">
            <a:avLst/>
          </a:prstGeom>
          <a:gradFill rotWithShape="1">
            <a:gsLst>
              <a:gs pos="0">
                <a:srgbClr val="2DB2CF">
                  <a:tint val="100000"/>
                  <a:shade val="100000"/>
                  <a:satMod val="130000"/>
                </a:srgbClr>
              </a:gs>
              <a:gs pos="100000">
                <a:srgbClr val="2DB2CF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9" name="Can 8"/>
          <p:cNvSpPr/>
          <p:nvPr/>
        </p:nvSpPr>
        <p:spPr>
          <a:xfrm rot="1800000" flipH="1" flipV="1">
            <a:off x="4730791" y="4850152"/>
            <a:ext cx="872046" cy="755544"/>
          </a:xfrm>
          <a:prstGeom prst="can">
            <a:avLst/>
          </a:prstGeom>
          <a:gradFill flip="none" rotWithShape="1">
            <a:gsLst>
              <a:gs pos="0">
                <a:srgbClr val="C00000"/>
              </a:gs>
              <a:gs pos="84000">
                <a:sysClr val="window" lastClr="FFFFFF"/>
              </a:gs>
              <a:gs pos="38000">
                <a:srgbClr val="FF0000"/>
              </a:gs>
            </a:gsLst>
            <a:lin ang="2700000" scaled="1"/>
            <a:tileRect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0" name="Cross 9"/>
          <p:cNvSpPr/>
          <p:nvPr/>
        </p:nvSpPr>
        <p:spPr>
          <a:xfrm rot="1800000">
            <a:off x="4634778" y="5372914"/>
            <a:ext cx="588770" cy="565884"/>
          </a:xfrm>
          <a:prstGeom prst="plus">
            <a:avLst>
              <a:gd name="adj" fmla="val 34984"/>
            </a:avLst>
          </a:prstGeom>
          <a:gradFill rotWithShape="1">
            <a:gsLst>
              <a:gs pos="0">
                <a:srgbClr val="00B050"/>
              </a:gs>
              <a:gs pos="100000">
                <a:sysClr val="window" lastClr="FFFFFF"/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1" name="Cross 10"/>
          <p:cNvSpPr/>
          <p:nvPr/>
        </p:nvSpPr>
        <p:spPr>
          <a:xfrm rot="19800000" flipH="1">
            <a:off x="7500038" y="5488768"/>
            <a:ext cx="581929" cy="581929"/>
          </a:xfrm>
          <a:prstGeom prst="plus">
            <a:avLst>
              <a:gd name="adj" fmla="val 34984"/>
            </a:avLst>
          </a:prstGeom>
          <a:gradFill rotWithShape="1">
            <a:gsLst>
              <a:gs pos="0">
                <a:srgbClr val="00B050"/>
              </a:gs>
              <a:gs pos="100000">
                <a:sysClr val="window" lastClr="FFFFFF"/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2" name="Plaque 11"/>
          <p:cNvSpPr/>
          <p:nvPr/>
        </p:nvSpPr>
        <p:spPr>
          <a:xfrm rot="-1800000">
            <a:off x="6432519" y="4705549"/>
            <a:ext cx="1399749" cy="1043671"/>
          </a:xfrm>
          <a:prstGeom prst="plaque">
            <a:avLst>
              <a:gd name="adj" fmla="val 33008"/>
            </a:avLst>
          </a:prstGeom>
          <a:gradFill flip="none" rotWithShape="1">
            <a:gsLst>
              <a:gs pos="0">
                <a:srgbClr val="C00000"/>
              </a:gs>
              <a:gs pos="84000">
                <a:sysClr val="window" lastClr="FFFFFF"/>
              </a:gs>
              <a:gs pos="38000">
                <a:srgbClr val="FF0000"/>
              </a:gs>
            </a:gsLst>
            <a:lin ang="18900000" scaled="1"/>
            <a:tileRect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3" name="Cross 12"/>
          <p:cNvSpPr/>
          <p:nvPr/>
        </p:nvSpPr>
        <p:spPr>
          <a:xfrm rot="19800000" flipH="1">
            <a:off x="7712859" y="4450363"/>
            <a:ext cx="588770" cy="565884"/>
          </a:xfrm>
          <a:prstGeom prst="plus">
            <a:avLst>
              <a:gd name="adj" fmla="val 34984"/>
            </a:avLst>
          </a:prstGeom>
          <a:gradFill rotWithShape="1">
            <a:gsLst>
              <a:gs pos="0">
                <a:srgbClr val="00B050"/>
              </a:gs>
              <a:gs pos="100000">
                <a:sysClr val="window" lastClr="FFFFFF"/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4" name="Cross 13"/>
          <p:cNvSpPr/>
          <p:nvPr/>
        </p:nvSpPr>
        <p:spPr>
          <a:xfrm rot="19800000" flipH="1">
            <a:off x="5976399" y="5446061"/>
            <a:ext cx="588770" cy="565884"/>
          </a:xfrm>
          <a:prstGeom prst="plus">
            <a:avLst>
              <a:gd name="adj" fmla="val 34984"/>
            </a:avLst>
          </a:prstGeom>
          <a:gradFill rotWithShape="1">
            <a:gsLst>
              <a:gs pos="0">
                <a:srgbClr val="00B050"/>
              </a:gs>
              <a:gs pos="100000">
                <a:sysClr val="window" lastClr="FFFFFF"/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5" name="Can 14"/>
          <p:cNvSpPr/>
          <p:nvPr/>
        </p:nvSpPr>
        <p:spPr>
          <a:xfrm rot="5400000">
            <a:off x="5880928" y="-943444"/>
            <a:ext cx="576030" cy="4646077"/>
          </a:xfrm>
          <a:prstGeom prst="can">
            <a:avLst/>
          </a:prstGeom>
          <a:gradFill rotWithShape="1">
            <a:gsLst>
              <a:gs pos="0">
                <a:srgbClr val="2DB2CF">
                  <a:tint val="100000"/>
                  <a:shade val="100000"/>
                  <a:satMod val="130000"/>
                </a:srgbClr>
              </a:gs>
              <a:gs pos="100000">
                <a:srgbClr val="2DB2CF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6" name="Can 15"/>
          <p:cNvSpPr/>
          <p:nvPr/>
        </p:nvSpPr>
        <p:spPr>
          <a:xfrm rot="5400000">
            <a:off x="8135974" y="982830"/>
            <a:ext cx="838151" cy="786100"/>
          </a:xfrm>
          <a:prstGeom prst="can">
            <a:avLst/>
          </a:prstGeom>
          <a:gradFill flip="none" rotWithShape="1">
            <a:gsLst>
              <a:gs pos="0">
                <a:srgbClr val="C00000"/>
              </a:gs>
              <a:gs pos="84000">
                <a:sysClr val="window" lastClr="FFFFFF"/>
              </a:gs>
              <a:gs pos="38000">
                <a:srgbClr val="FF0000"/>
              </a:gs>
            </a:gsLst>
            <a:lin ang="2700000" scaled="1"/>
            <a:tileRect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7" name="Cross 16"/>
          <p:cNvSpPr/>
          <p:nvPr/>
        </p:nvSpPr>
        <p:spPr>
          <a:xfrm>
            <a:off x="8785686" y="1091580"/>
            <a:ext cx="588770" cy="565884"/>
          </a:xfrm>
          <a:prstGeom prst="plus">
            <a:avLst>
              <a:gd name="adj" fmla="val 34984"/>
            </a:avLst>
          </a:prstGeom>
          <a:gradFill rotWithShape="1">
            <a:gsLst>
              <a:gs pos="0">
                <a:srgbClr val="00B050"/>
              </a:gs>
              <a:gs pos="100000">
                <a:sysClr val="window" lastClr="FFFFFF"/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56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ross 20"/>
          <p:cNvSpPr/>
          <p:nvPr/>
        </p:nvSpPr>
        <p:spPr>
          <a:xfrm>
            <a:off x="2832427" y="1327326"/>
            <a:ext cx="588770" cy="565884"/>
          </a:xfrm>
          <a:prstGeom prst="plus">
            <a:avLst>
              <a:gd name="adj" fmla="val 34984"/>
            </a:avLst>
          </a:prstGeom>
          <a:gradFill rotWithShape="1">
            <a:gsLst>
              <a:gs pos="0">
                <a:srgbClr val="00B050"/>
              </a:gs>
              <a:gs pos="100000">
                <a:sysClr val="window" lastClr="FFFFFF"/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2" name="Can 21"/>
          <p:cNvSpPr/>
          <p:nvPr/>
        </p:nvSpPr>
        <p:spPr>
          <a:xfrm rot="5400000">
            <a:off x="3273670" y="1211429"/>
            <a:ext cx="838151" cy="786100"/>
          </a:xfrm>
          <a:prstGeom prst="can">
            <a:avLst/>
          </a:prstGeom>
          <a:gradFill flip="none" rotWithShape="1">
            <a:gsLst>
              <a:gs pos="0">
                <a:srgbClr val="C00000"/>
              </a:gs>
              <a:gs pos="84000">
                <a:sysClr val="window" lastClr="FFFFFF"/>
              </a:gs>
              <a:gs pos="38000">
                <a:srgbClr val="FF0000"/>
              </a:gs>
            </a:gsLst>
            <a:lin ang="2700000" scaled="1"/>
            <a:tileRect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3" name="Can 22"/>
          <p:cNvSpPr/>
          <p:nvPr/>
        </p:nvSpPr>
        <p:spPr>
          <a:xfrm rot="5400000">
            <a:off x="4485057" y="793822"/>
            <a:ext cx="576030" cy="1632608"/>
          </a:xfrm>
          <a:prstGeom prst="can">
            <a:avLst/>
          </a:prstGeom>
          <a:gradFill rotWithShape="1">
            <a:gsLst>
              <a:gs pos="0">
                <a:srgbClr val="2DB2CF">
                  <a:tint val="100000"/>
                  <a:shade val="100000"/>
                  <a:satMod val="130000"/>
                </a:srgbClr>
              </a:gs>
              <a:gs pos="100000">
                <a:srgbClr val="2DB2CF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4" name="Can 23"/>
          <p:cNvSpPr/>
          <p:nvPr/>
        </p:nvSpPr>
        <p:spPr>
          <a:xfrm>
            <a:off x="5961041" y="1812411"/>
            <a:ext cx="599324" cy="1754779"/>
          </a:xfrm>
          <a:prstGeom prst="can">
            <a:avLst/>
          </a:prstGeom>
          <a:gradFill rotWithShape="1">
            <a:gsLst>
              <a:gs pos="0">
                <a:srgbClr val="2DB2CF">
                  <a:tint val="100000"/>
                  <a:shade val="100000"/>
                  <a:satMod val="130000"/>
                </a:srgbClr>
              </a:gs>
              <a:gs pos="100000">
                <a:srgbClr val="2DB2CF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5" name="Can 24"/>
          <p:cNvSpPr/>
          <p:nvPr/>
        </p:nvSpPr>
        <p:spPr>
          <a:xfrm rot="1800000" flipV="1">
            <a:off x="5420443" y="3934404"/>
            <a:ext cx="538067" cy="1616751"/>
          </a:xfrm>
          <a:prstGeom prst="can">
            <a:avLst/>
          </a:prstGeom>
          <a:gradFill rotWithShape="1">
            <a:gsLst>
              <a:gs pos="0">
                <a:srgbClr val="2DB2CF">
                  <a:tint val="100000"/>
                  <a:shade val="100000"/>
                  <a:satMod val="130000"/>
                </a:srgbClr>
              </a:gs>
              <a:gs pos="100000">
                <a:srgbClr val="2DB2CF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6" name="Can 25"/>
          <p:cNvSpPr/>
          <p:nvPr/>
        </p:nvSpPr>
        <p:spPr>
          <a:xfrm rot="19800000" flipH="1" flipV="1">
            <a:off x="6593472" y="3941915"/>
            <a:ext cx="538067" cy="1616751"/>
          </a:xfrm>
          <a:prstGeom prst="can">
            <a:avLst/>
          </a:prstGeom>
          <a:gradFill rotWithShape="1">
            <a:gsLst>
              <a:gs pos="0">
                <a:srgbClr val="2DB2CF">
                  <a:tint val="100000"/>
                  <a:shade val="100000"/>
                  <a:satMod val="130000"/>
                </a:srgbClr>
              </a:gs>
              <a:gs pos="100000">
                <a:srgbClr val="2DB2CF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7" name="Flowchart: Off-page Connector 26"/>
          <p:cNvSpPr/>
          <p:nvPr/>
        </p:nvSpPr>
        <p:spPr>
          <a:xfrm>
            <a:off x="5753525" y="3190027"/>
            <a:ext cx="1009589" cy="1072672"/>
          </a:xfrm>
          <a:prstGeom prst="flowChartOffpageConnector">
            <a:avLst/>
          </a:prstGeom>
          <a:gradFill flip="none" rotWithShape="1">
            <a:gsLst>
              <a:gs pos="0">
                <a:srgbClr val="C00000"/>
              </a:gs>
              <a:gs pos="25000">
                <a:srgbClr val="FF0000"/>
              </a:gs>
              <a:gs pos="83000">
                <a:sysClr val="window" lastClr="FFFFFF"/>
              </a:gs>
            </a:gsLst>
            <a:lin ang="2700000" scaled="1"/>
            <a:tileRect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366952" y="1185403"/>
            <a:ext cx="1850300" cy="1133440"/>
            <a:chOff x="2350191" y="1621166"/>
            <a:chExt cx="1467066" cy="1165577"/>
          </a:xfrm>
        </p:grpSpPr>
        <p:sp>
          <p:nvSpPr>
            <p:cNvPr id="29" name="Can 28"/>
            <p:cNvSpPr/>
            <p:nvPr/>
          </p:nvSpPr>
          <p:spPr>
            <a:xfrm>
              <a:off x="2616199" y="2119653"/>
              <a:ext cx="861913" cy="667090"/>
            </a:xfrm>
            <a:prstGeom prst="can">
              <a:avLst/>
            </a:prstGeom>
            <a:gradFill flip="none" rotWithShape="1">
              <a:gsLst>
                <a:gs pos="0">
                  <a:srgbClr val="C00000"/>
                </a:gs>
                <a:gs pos="87000">
                  <a:sysClr val="window" lastClr="FFFFFF"/>
                </a:gs>
                <a:gs pos="42000">
                  <a:srgbClr val="FF0000"/>
                </a:gs>
              </a:gsLst>
              <a:lin ang="2700000" scaled="1"/>
              <a:tileRect/>
            </a:gradFill>
            <a:ln w="9525" cap="flat" cmpd="sng" algn="ctr">
              <a:solidFill>
                <a:srgbClr val="FF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30" name="Can 29"/>
            <p:cNvSpPr/>
            <p:nvPr/>
          </p:nvSpPr>
          <p:spPr>
            <a:xfrm rot="5400000">
              <a:off x="2652767" y="1318590"/>
              <a:ext cx="861913" cy="1467066"/>
            </a:xfrm>
            <a:prstGeom prst="can">
              <a:avLst/>
            </a:prstGeom>
            <a:gradFill flip="none" rotWithShape="1">
              <a:gsLst>
                <a:gs pos="0">
                  <a:srgbClr val="C00000"/>
                </a:gs>
                <a:gs pos="84000">
                  <a:sysClr val="window" lastClr="FFFFFF"/>
                </a:gs>
                <a:gs pos="38000">
                  <a:srgbClr val="FF0000"/>
                </a:gs>
              </a:gsLst>
              <a:lin ang="2700000" scaled="1"/>
              <a:tileRect/>
            </a:gradFill>
            <a:ln w="9525" cap="flat" cmpd="sng" algn="ctr">
              <a:solidFill>
                <a:srgbClr val="FF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sp>
        <p:nvSpPr>
          <p:cNvPr id="31" name="Can 30"/>
          <p:cNvSpPr/>
          <p:nvPr/>
        </p:nvSpPr>
        <p:spPr>
          <a:xfrm rot="5400000">
            <a:off x="7494342" y="791891"/>
            <a:ext cx="576030" cy="1632608"/>
          </a:xfrm>
          <a:prstGeom prst="can">
            <a:avLst/>
          </a:prstGeom>
          <a:gradFill rotWithShape="1">
            <a:gsLst>
              <a:gs pos="0">
                <a:srgbClr val="2DB2CF">
                  <a:tint val="100000"/>
                  <a:shade val="100000"/>
                  <a:satMod val="130000"/>
                </a:srgbClr>
              </a:gs>
              <a:gs pos="100000">
                <a:srgbClr val="2DB2CF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2" name="Can 31"/>
          <p:cNvSpPr/>
          <p:nvPr/>
        </p:nvSpPr>
        <p:spPr>
          <a:xfrm rot="5400000">
            <a:off x="8242654" y="1211430"/>
            <a:ext cx="838151" cy="786100"/>
          </a:xfrm>
          <a:prstGeom prst="can">
            <a:avLst/>
          </a:prstGeom>
          <a:gradFill flip="none" rotWithShape="1">
            <a:gsLst>
              <a:gs pos="0">
                <a:srgbClr val="C00000"/>
              </a:gs>
              <a:gs pos="84000">
                <a:sysClr val="window" lastClr="FFFFFF"/>
              </a:gs>
              <a:gs pos="38000">
                <a:srgbClr val="FF0000"/>
              </a:gs>
            </a:gsLst>
            <a:lin ang="2700000" scaled="1"/>
            <a:tileRect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3" name="Cross 32"/>
          <p:cNvSpPr/>
          <p:nvPr/>
        </p:nvSpPr>
        <p:spPr>
          <a:xfrm>
            <a:off x="8892366" y="1320180"/>
            <a:ext cx="588770" cy="565884"/>
          </a:xfrm>
          <a:prstGeom prst="plus">
            <a:avLst>
              <a:gd name="adj" fmla="val 34984"/>
            </a:avLst>
          </a:prstGeom>
          <a:gradFill rotWithShape="1">
            <a:gsLst>
              <a:gs pos="0">
                <a:srgbClr val="00B050"/>
              </a:gs>
              <a:gs pos="100000">
                <a:sysClr val="window" lastClr="FFFFFF"/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4" name="Can 33"/>
          <p:cNvSpPr/>
          <p:nvPr/>
        </p:nvSpPr>
        <p:spPr>
          <a:xfrm rot="1800000" flipH="1" flipV="1">
            <a:off x="4837471" y="5078752"/>
            <a:ext cx="872046" cy="755544"/>
          </a:xfrm>
          <a:prstGeom prst="can">
            <a:avLst/>
          </a:prstGeom>
          <a:gradFill flip="none" rotWithShape="1">
            <a:gsLst>
              <a:gs pos="0">
                <a:srgbClr val="C00000"/>
              </a:gs>
              <a:gs pos="84000">
                <a:sysClr val="window" lastClr="FFFFFF"/>
              </a:gs>
              <a:gs pos="38000">
                <a:srgbClr val="FF0000"/>
              </a:gs>
            </a:gsLst>
            <a:lin ang="2700000" scaled="1"/>
            <a:tileRect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5" name="Cross 34"/>
          <p:cNvSpPr/>
          <p:nvPr/>
        </p:nvSpPr>
        <p:spPr>
          <a:xfrm rot="1800000">
            <a:off x="4741458" y="5601514"/>
            <a:ext cx="588770" cy="565884"/>
          </a:xfrm>
          <a:prstGeom prst="plus">
            <a:avLst>
              <a:gd name="adj" fmla="val 34984"/>
            </a:avLst>
          </a:prstGeom>
          <a:gradFill rotWithShape="1">
            <a:gsLst>
              <a:gs pos="0">
                <a:srgbClr val="00B050"/>
              </a:gs>
              <a:gs pos="100000">
                <a:sysClr val="window" lastClr="FFFFFF"/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6" name="Cross 35"/>
          <p:cNvSpPr/>
          <p:nvPr/>
        </p:nvSpPr>
        <p:spPr>
          <a:xfrm rot="19800000" flipH="1">
            <a:off x="7606718" y="5717368"/>
            <a:ext cx="581929" cy="581929"/>
          </a:xfrm>
          <a:prstGeom prst="plus">
            <a:avLst>
              <a:gd name="adj" fmla="val 34984"/>
            </a:avLst>
          </a:prstGeom>
          <a:gradFill rotWithShape="1">
            <a:gsLst>
              <a:gs pos="0">
                <a:srgbClr val="00B050"/>
              </a:gs>
              <a:gs pos="100000">
                <a:sysClr val="window" lastClr="FFFFFF"/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7" name="Plaque 36"/>
          <p:cNvSpPr/>
          <p:nvPr/>
        </p:nvSpPr>
        <p:spPr>
          <a:xfrm rot="-1800000">
            <a:off x="6539199" y="4934149"/>
            <a:ext cx="1399749" cy="1043671"/>
          </a:xfrm>
          <a:prstGeom prst="plaque">
            <a:avLst>
              <a:gd name="adj" fmla="val 33008"/>
            </a:avLst>
          </a:prstGeom>
          <a:gradFill flip="none" rotWithShape="1">
            <a:gsLst>
              <a:gs pos="0">
                <a:srgbClr val="C00000"/>
              </a:gs>
              <a:gs pos="84000">
                <a:sysClr val="window" lastClr="FFFFFF"/>
              </a:gs>
              <a:gs pos="38000">
                <a:srgbClr val="FF0000"/>
              </a:gs>
            </a:gsLst>
            <a:lin ang="18900000" scaled="1"/>
            <a:tileRect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8" name="Cross 37"/>
          <p:cNvSpPr/>
          <p:nvPr/>
        </p:nvSpPr>
        <p:spPr>
          <a:xfrm rot="19800000" flipH="1">
            <a:off x="7819539" y="4678963"/>
            <a:ext cx="588770" cy="565884"/>
          </a:xfrm>
          <a:prstGeom prst="plus">
            <a:avLst>
              <a:gd name="adj" fmla="val 34984"/>
            </a:avLst>
          </a:prstGeom>
          <a:gradFill rotWithShape="1">
            <a:gsLst>
              <a:gs pos="0">
                <a:srgbClr val="00B050"/>
              </a:gs>
              <a:gs pos="100000">
                <a:sysClr val="window" lastClr="FFFFFF"/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9" name="Cross 38"/>
          <p:cNvSpPr/>
          <p:nvPr/>
        </p:nvSpPr>
        <p:spPr>
          <a:xfrm rot="19800000" flipH="1">
            <a:off x="6083079" y="5674661"/>
            <a:ext cx="588770" cy="565884"/>
          </a:xfrm>
          <a:prstGeom prst="plus">
            <a:avLst>
              <a:gd name="adj" fmla="val 34984"/>
            </a:avLst>
          </a:prstGeom>
          <a:gradFill rotWithShape="1">
            <a:gsLst>
              <a:gs pos="0">
                <a:srgbClr val="00B050"/>
              </a:gs>
              <a:gs pos="100000">
                <a:sysClr val="window" lastClr="FFFFFF"/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43" name="Can 42"/>
          <p:cNvSpPr/>
          <p:nvPr/>
        </p:nvSpPr>
        <p:spPr>
          <a:xfrm>
            <a:off x="5883081" y="914260"/>
            <a:ext cx="838151" cy="330904"/>
          </a:xfrm>
          <a:prstGeom prst="can">
            <a:avLst/>
          </a:prstGeom>
          <a:gradFill flip="none" rotWithShape="1">
            <a:gsLst>
              <a:gs pos="0">
                <a:srgbClr val="C00000"/>
              </a:gs>
              <a:gs pos="84000">
                <a:sysClr val="window" lastClr="FFFFFF"/>
              </a:gs>
              <a:gs pos="38000">
                <a:srgbClr val="FF0000"/>
              </a:gs>
            </a:gsLst>
            <a:lin ang="2700000" scaled="1"/>
            <a:tileRect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0" name="Cross 19"/>
          <p:cNvSpPr/>
          <p:nvPr/>
        </p:nvSpPr>
        <p:spPr>
          <a:xfrm rot="16200000" flipH="1">
            <a:off x="6007771" y="375629"/>
            <a:ext cx="588770" cy="565884"/>
          </a:xfrm>
          <a:prstGeom prst="plus">
            <a:avLst>
              <a:gd name="adj" fmla="val 34984"/>
            </a:avLst>
          </a:prstGeom>
          <a:gradFill rotWithShape="1">
            <a:gsLst>
              <a:gs pos="0">
                <a:srgbClr val="00B050"/>
              </a:gs>
              <a:gs pos="100000">
                <a:sysClr val="window" lastClr="FFFFFF"/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44" name="Can 43"/>
          <p:cNvSpPr/>
          <p:nvPr/>
        </p:nvSpPr>
        <p:spPr>
          <a:xfrm rot="16200000">
            <a:off x="5522134" y="3473069"/>
            <a:ext cx="457200" cy="330904"/>
          </a:xfrm>
          <a:prstGeom prst="can">
            <a:avLst/>
          </a:prstGeom>
          <a:gradFill flip="none" rotWithShape="1">
            <a:gsLst>
              <a:gs pos="0">
                <a:srgbClr val="C00000"/>
              </a:gs>
              <a:gs pos="84000">
                <a:sysClr val="window" lastClr="FFFFFF"/>
              </a:gs>
              <a:gs pos="38000">
                <a:srgbClr val="FF0000"/>
              </a:gs>
            </a:gsLst>
            <a:lin ang="2700000" scaled="1"/>
            <a:tileRect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9" name="Cross 18"/>
          <p:cNvSpPr/>
          <p:nvPr/>
        </p:nvSpPr>
        <p:spPr>
          <a:xfrm rot="16200000" flipH="1">
            <a:off x="5044225" y="3355578"/>
            <a:ext cx="588770" cy="565884"/>
          </a:xfrm>
          <a:prstGeom prst="plus">
            <a:avLst>
              <a:gd name="adj" fmla="val 34984"/>
            </a:avLst>
          </a:prstGeom>
          <a:gradFill rotWithShape="1">
            <a:gsLst>
              <a:gs pos="0">
                <a:srgbClr val="00B050"/>
              </a:gs>
              <a:gs pos="100000">
                <a:sysClr val="window" lastClr="FFFFFF"/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45" name="Can 44"/>
          <p:cNvSpPr/>
          <p:nvPr/>
        </p:nvSpPr>
        <p:spPr>
          <a:xfrm rot="5400000" flipH="1">
            <a:off x="6543044" y="3456067"/>
            <a:ext cx="457200" cy="330904"/>
          </a:xfrm>
          <a:prstGeom prst="can">
            <a:avLst/>
          </a:prstGeom>
          <a:gradFill flip="none" rotWithShape="1">
            <a:gsLst>
              <a:gs pos="0">
                <a:srgbClr val="C00000"/>
              </a:gs>
              <a:gs pos="84000">
                <a:sysClr val="window" lastClr="FFFFFF"/>
              </a:gs>
              <a:gs pos="38000">
                <a:srgbClr val="FF0000"/>
              </a:gs>
            </a:gsLst>
            <a:lin ang="2700000" scaled="1"/>
            <a:tileRect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8" name="Cross 17"/>
          <p:cNvSpPr/>
          <p:nvPr/>
        </p:nvSpPr>
        <p:spPr>
          <a:xfrm rot="16200000" flipH="1">
            <a:off x="6874284" y="3338373"/>
            <a:ext cx="588770" cy="565884"/>
          </a:xfrm>
          <a:prstGeom prst="plus">
            <a:avLst>
              <a:gd name="adj" fmla="val 34984"/>
            </a:avLst>
          </a:prstGeom>
          <a:gradFill rotWithShape="1">
            <a:gsLst>
              <a:gs pos="0">
                <a:srgbClr val="00B050"/>
              </a:gs>
              <a:gs pos="100000">
                <a:sysClr val="window" lastClr="FFFFFF"/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6155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Oval 103"/>
          <p:cNvSpPr/>
          <p:nvPr/>
        </p:nvSpPr>
        <p:spPr>
          <a:xfrm>
            <a:off x="7310226" y="3983325"/>
            <a:ext cx="320040" cy="320040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41" name="Cross 40"/>
          <p:cNvSpPr/>
          <p:nvPr/>
        </p:nvSpPr>
        <p:spPr>
          <a:xfrm>
            <a:off x="5384741" y="858418"/>
            <a:ext cx="588770" cy="565884"/>
          </a:xfrm>
          <a:prstGeom prst="plus">
            <a:avLst>
              <a:gd name="adj" fmla="val 34984"/>
            </a:avLst>
          </a:prstGeom>
          <a:gradFill rotWithShape="1">
            <a:gsLst>
              <a:gs pos="0">
                <a:srgbClr val="00B050"/>
              </a:gs>
              <a:gs pos="100000">
                <a:sysClr val="window" lastClr="FFFFFF"/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42" name="Cross 41"/>
          <p:cNvSpPr/>
          <p:nvPr/>
        </p:nvSpPr>
        <p:spPr>
          <a:xfrm>
            <a:off x="1906930" y="1444782"/>
            <a:ext cx="588770" cy="565884"/>
          </a:xfrm>
          <a:prstGeom prst="plus">
            <a:avLst>
              <a:gd name="adj" fmla="val 34984"/>
            </a:avLst>
          </a:prstGeom>
          <a:gradFill rotWithShape="1">
            <a:gsLst>
              <a:gs pos="0">
                <a:srgbClr val="00B050"/>
              </a:gs>
              <a:gs pos="100000">
                <a:sysClr val="window" lastClr="FFFFFF"/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46" name="Can 45"/>
          <p:cNvSpPr/>
          <p:nvPr/>
        </p:nvSpPr>
        <p:spPr>
          <a:xfrm rot="5400000">
            <a:off x="2348173" y="1328885"/>
            <a:ext cx="838151" cy="786100"/>
          </a:xfrm>
          <a:prstGeom prst="can">
            <a:avLst/>
          </a:prstGeom>
          <a:gradFill flip="none" rotWithShape="1">
            <a:gsLst>
              <a:gs pos="0">
                <a:srgbClr val="C00000"/>
              </a:gs>
              <a:gs pos="84000">
                <a:sysClr val="window" lastClr="FFFFFF"/>
              </a:gs>
              <a:gs pos="38000">
                <a:srgbClr val="FF0000"/>
              </a:gs>
            </a:gsLst>
            <a:lin ang="2700000" scaled="1"/>
            <a:tileRect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47" name="Can 46"/>
          <p:cNvSpPr/>
          <p:nvPr/>
        </p:nvSpPr>
        <p:spPr>
          <a:xfrm rot="5400000">
            <a:off x="4030963" y="401955"/>
            <a:ext cx="576030" cy="2647391"/>
          </a:xfrm>
          <a:prstGeom prst="can">
            <a:avLst/>
          </a:prstGeom>
          <a:gradFill rotWithShape="1">
            <a:gsLst>
              <a:gs pos="0">
                <a:srgbClr val="2DB2CF">
                  <a:tint val="100000"/>
                  <a:shade val="100000"/>
                  <a:satMod val="130000"/>
                </a:srgbClr>
              </a:gs>
              <a:gs pos="100000">
                <a:srgbClr val="2DB2CF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48" name="Can 47"/>
          <p:cNvSpPr/>
          <p:nvPr/>
        </p:nvSpPr>
        <p:spPr>
          <a:xfrm rot="5400000">
            <a:off x="5275452" y="1327528"/>
            <a:ext cx="838151" cy="786100"/>
          </a:xfrm>
          <a:prstGeom prst="can">
            <a:avLst/>
          </a:prstGeom>
          <a:gradFill flip="none" rotWithShape="1">
            <a:gsLst>
              <a:gs pos="0">
                <a:srgbClr val="C00000"/>
              </a:gs>
              <a:gs pos="84000">
                <a:sysClr val="window" lastClr="FFFFFF"/>
              </a:gs>
              <a:gs pos="38000">
                <a:srgbClr val="FF0000"/>
              </a:gs>
            </a:gsLst>
            <a:lin ang="2700000" scaled="1"/>
            <a:tileRect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49" name="Can 48"/>
          <p:cNvSpPr/>
          <p:nvPr/>
        </p:nvSpPr>
        <p:spPr>
          <a:xfrm rot="5400000">
            <a:off x="7060405" y="338552"/>
            <a:ext cx="576030" cy="2768198"/>
          </a:xfrm>
          <a:prstGeom prst="can">
            <a:avLst/>
          </a:prstGeom>
          <a:gradFill rotWithShape="1">
            <a:gsLst>
              <a:gs pos="0">
                <a:srgbClr val="2DB2CF">
                  <a:tint val="100000"/>
                  <a:shade val="100000"/>
                  <a:satMod val="130000"/>
                </a:srgbClr>
              </a:gs>
              <a:gs pos="100000">
                <a:srgbClr val="2DB2CF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50" name="Can 49"/>
          <p:cNvSpPr/>
          <p:nvPr/>
        </p:nvSpPr>
        <p:spPr>
          <a:xfrm rot="5400000">
            <a:off x="8427441" y="1334674"/>
            <a:ext cx="838151" cy="786100"/>
          </a:xfrm>
          <a:prstGeom prst="can">
            <a:avLst/>
          </a:prstGeom>
          <a:gradFill flip="none" rotWithShape="1">
            <a:gsLst>
              <a:gs pos="0">
                <a:srgbClr val="C00000"/>
              </a:gs>
              <a:gs pos="84000">
                <a:sysClr val="window" lastClr="FFFFFF"/>
              </a:gs>
              <a:gs pos="38000">
                <a:srgbClr val="FF0000"/>
              </a:gs>
            </a:gsLst>
            <a:lin ang="2700000" scaled="1"/>
            <a:tileRect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72062" y="149327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400" b="1" dirty="0">
                <a:solidFill>
                  <a:schemeClr val="bg1"/>
                </a:solidFill>
                <a:latin typeface="Arial Narrow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177610" y="148784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400" b="1" dirty="0">
                <a:solidFill>
                  <a:schemeClr val="bg1"/>
                </a:solidFill>
                <a:latin typeface="Arial Narrow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2585" y="1442000"/>
            <a:ext cx="482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423715" y="1442001"/>
            <a:ext cx="482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609123" y="1441999"/>
            <a:ext cx="482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2013611" y="3983325"/>
            <a:ext cx="320040" cy="32004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3113037" y="3983325"/>
            <a:ext cx="320040" cy="320040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2235664" y="3655665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Switch A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6224215" y="3970750"/>
            <a:ext cx="320040" cy="320040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6788965" y="3425088"/>
            <a:ext cx="320040" cy="32004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6446268" y="3643090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Switch B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4115171" y="3983325"/>
            <a:ext cx="320040" cy="32004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5214597" y="3983325"/>
            <a:ext cx="320040" cy="32004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4337224" y="3655665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8312681" y="3976711"/>
            <a:ext cx="320040" cy="320040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9412107" y="3976711"/>
            <a:ext cx="320040" cy="32004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534734" y="3649051"/>
            <a:ext cx="975360" cy="9753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Switch C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Straight Connector 99"/>
          <p:cNvCxnSpPr>
            <a:stCxn id="86" idx="6"/>
            <a:endCxn id="94" idx="2"/>
          </p:cNvCxnSpPr>
          <p:nvPr/>
        </p:nvCxnSpPr>
        <p:spPr>
          <a:xfrm>
            <a:off x="3433077" y="4143345"/>
            <a:ext cx="68209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7634907" y="4159466"/>
            <a:ext cx="68209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534637" y="4137133"/>
            <a:ext cx="68209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ross 39"/>
          <p:cNvSpPr/>
          <p:nvPr/>
        </p:nvSpPr>
        <p:spPr>
          <a:xfrm>
            <a:off x="9091820" y="1441787"/>
            <a:ext cx="588770" cy="565884"/>
          </a:xfrm>
          <a:prstGeom prst="plus">
            <a:avLst>
              <a:gd name="adj" fmla="val 34984"/>
            </a:avLst>
          </a:prstGeom>
          <a:gradFill rotWithShape="1">
            <a:gsLst>
              <a:gs pos="0">
                <a:srgbClr val="00B050"/>
              </a:gs>
              <a:gs pos="100000">
                <a:sysClr val="window" lastClr="FFFFFF"/>
              </a:gs>
            </a:gsLst>
            <a:lin ang="16200000" scaled="0"/>
          </a:gradFill>
          <a:ln w="9525" cap="flat" cmpd="sng" algn="ctr">
            <a:solidFill>
              <a:srgbClr val="2DB2C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cxnSp>
        <p:nvCxnSpPr>
          <p:cNvPr id="76" name="Elbow Connector 75"/>
          <p:cNvCxnSpPr/>
          <p:nvPr/>
        </p:nvCxnSpPr>
        <p:spPr>
          <a:xfrm rot="10800000" flipH="1">
            <a:off x="1906931" y="3531769"/>
            <a:ext cx="4935374" cy="718257"/>
          </a:xfrm>
          <a:prstGeom prst="bentConnector4">
            <a:avLst>
              <a:gd name="adj1" fmla="val 99431"/>
              <a:gd name="adj2" fmla="val 95756"/>
            </a:avLst>
          </a:prstGeom>
          <a:noFill/>
          <a:ln w="38100" cap="flat" cmpd="sng" algn="ctr">
            <a:solidFill>
              <a:srgbClr val="7030A0"/>
            </a:solidFill>
            <a:prstDash val="solid"/>
            <a:headEnd type="triangl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5" name="Elbow Connector 104"/>
          <p:cNvCxnSpPr/>
          <p:nvPr/>
        </p:nvCxnSpPr>
        <p:spPr>
          <a:xfrm flipH="1" flipV="1">
            <a:off x="7013422" y="3547594"/>
            <a:ext cx="2718725" cy="695817"/>
          </a:xfrm>
          <a:prstGeom prst="bentConnector3">
            <a:avLst>
              <a:gd name="adj1" fmla="val 100340"/>
            </a:avLst>
          </a:prstGeom>
          <a:noFill/>
          <a:ln w="38100" cap="flat" cmpd="sng" algn="ctr">
            <a:solidFill>
              <a:srgbClr val="7030A0"/>
            </a:solidFill>
            <a:prstDash val="solid"/>
            <a:headEnd type="triangl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6" name="TextBox 105"/>
          <p:cNvSpPr txBox="1"/>
          <p:nvPr/>
        </p:nvSpPr>
        <p:spPr>
          <a:xfrm>
            <a:off x="3552873" y="424341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400" b="1" dirty="0">
                <a:solidFill>
                  <a:srgbClr val="7030A0"/>
                </a:solidFill>
                <a:latin typeface="Arial Narrow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853055" y="421097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400" b="1" dirty="0" smtClean="0">
                <a:solidFill>
                  <a:srgbClr val="7030A0"/>
                </a:solidFill>
                <a:latin typeface="Arial Narrow"/>
              </a:rPr>
              <a:t>2</a:t>
            </a:r>
            <a:endParaRPr lang="en-US" sz="2400" b="1" dirty="0">
              <a:solidFill>
                <a:srgbClr val="7030A0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983733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7917</TotalTime>
  <Words>891</Words>
  <Application>Microsoft Office PowerPoint</Application>
  <PresentationFormat>Widescreen</PresentationFormat>
  <Paragraphs>340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 CENA</vt:lpstr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Plante</dc:creator>
  <cp:lastModifiedBy>Jeremy Plante</cp:lastModifiedBy>
  <cp:revision>39</cp:revision>
  <dcterms:created xsi:type="dcterms:W3CDTF">2017-01-24T19:57:38Z</dcterms:created>
  <dcterms:modified xsi:type="dcterms:W3CDTF">2017-02-01T21:17:23Z</dcterms:modified>
</cp:coreProperties>
</file>