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neyd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" TargetMode="External"/><Relationship Id="rId2" Type="http://schemas.openxmlformats.org/officeDocument/2006/relationships/hyperlink" Target="http://conociendogithub.readthedocs.org/en/latest/data/dinamica-de-us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74609" y="633093"/>
            <a:ext cx="8881525" cy="2616199"/>
          </a:xfrm>
        </p:spPr>
        <p:txBody>
          <a:bodyPr/>
          <a:lstStyle/>
          <a:p>
            <a:r>
              <a:rPr lang="es-CO" dirty="0" smtClean="0"/>
              <a:t>Desarrollo C#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92409"/>
          </a:xfrm>
        </p:spPr>
        <p:txBody>
          <a:bodyPr>
            <a:normAutofit/>
          </a:bodyPr>
          <a:lstStyle/>
          <a:p>
            <a:r>
              <a:rPr lang="es-CO" dirty="0" smtClean="0"/>
              <a:t>Edwin Esneyder Alvarez</a:t>
            </a:r>
          </a:p>
          <a:p>
            <a:r>
              <a:rPr lang="es-CO" dirty="0" smtClean="0"/>
              <a:t>Twitter: @</a:t>
            </a:r>
            <a:r>
              <a:rPr lang="es-CO" dirty="0" err="1" smtClean="0"/>
              <a:t>EdwinEsneyder</a:t>
            </a:r>
            <a:endParaRPr lang="es-CO" dirty="0" smtClean="0"/>
          </a:p>
          <a:p>
            <a:r>
              <a:rPr lang="es-CO" dirty="0" err="1" smtClean="0"/>
              <a:t>Youtube:Esneyder</a:t>
            </a:r>
            <a:r>
              <a:rPr lang="es-CO" dirty="0" smtClean="0"/>
              <a:t> Alvarez</a:t>
            </a:r>
          </a:p>
          <a:p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github.com/esneyder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36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Git-Github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¿Para que sirve?</a:t>
            </a:r>
          </a:p>
          <a:p>
            <a:r>
              <a:rPr lang="es-ES" dirty="0" err="1"/>
              <a:t>GitHub</a:t>
            </a:r>
            <a:r>
              <a:rPr lang="es-ES" dirty="0"/>
              <a:t> aloja tu repositorio de código y te brinda </a:t>
            </a:r>
            <a:r>
              <a:rPr lang="es-ES" b="1" dirty="0"/>
              <a:t>herramientas</a:t>
            </a:r>
            <a:r>
              <a:rPr lang="es-ES" dirty="0"/>
              <a:t> muy útiles para el </a:t>
            </a:r>
            <a:r>
              <a:rPr lang="es-ES" b="1" dirty="0"/>
              <a:t>trabajo en equipo</a:t>
            </a:r>
            <a:r>
              <a:rPr lang="es-ES" dirty="0"/>
              <a:t>, dentro de un proyecto.</a:t>
            </a:r>
          </a:p>
          <a:p>
            <a:r>
              <a:rPr lang="es-CO" dirty="0" smtClean="0">
                <a:hlinkClick r:id="rId2"/>
              </a:rPr>
              <a:t>Aprendiendo </a:t>
            </a:r>
            <a:endParaRPr lang="es-CO" dirty="0" smtClean="0"/>
          </a:p>
          <a:p>
            <a:r>
              <a:rPr lang="es-CO" dirty="0" smtClean="0">
                <a:hlinkClick r:id="rId3"/>
              </a:rPr>
              <a:t>Documentación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6" y="6858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10</TotalTime>
  <Words>30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Desarrollo C#</vt:lpstr>
      <vt:lpstr>Git-Github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C#</dc:title>
  <dc:creator>Edwin Esneyder Alvarez Laverde - Estudiante</dc:creator>
  <cp:lastModifiedBy>Edwin Esneyder Alvarez Laverde - Estudiante</cp:lastModifiedBy>
  <cp:revision>2</cp:revision>
  <dcterms:created xsi:type="dcterms:W3CDTF">2014-09-11T08:56:20Z</dcterms:created>
  <dcterms:modified xsi:type="dcterms:W3CDTF">2014-09-11T09:06:22Z</dcterms:modified>
</cp:coreProperties>
</file>