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Nightingale" userId="ef4a4a92-f8cd-4178-bace-d327b947a718" providerId="ADAL" clId="{3BE16E38-4B9F-4FD8-9842-DF54665D12B6}"/>
    <pc:docChg chg="custSel modSld">
      <pc:chgData name="Emily Nightingale" userId="ef4a4a92-f8cd-4178-bace-d327b947a718" providerId="ADAL" clId="{3BE16E38-4B9F-4FD8-9842-DF54665D12B6}" dt="2023-09-19T08:53:27.274" v="3" actId="478"/>
      <pc:docMkLst>
        <pc:docMk/>
      </pc:docMkLst>
      <pc:sldChg chg="delSp modSp mod">
        <pc:chgData name="Emily Nightingale" userId="ef4a4a92-f8cd-4178-bace-d327b947a718" providerId="ADAL" clId="{3BE16E38-4B9F-4FD8-9842-DF54665D12B6}" dt="2023-09-19T08:53:27.274" v="3" actId="478"/>
        <pc:sldMkLst>
          <pc:docMk/>
          <pc:sldMk cId="0" sldId="256"/>
        </pc:sldMkLst>
        <pc:grpChg chg="del mod">
          <ac:chgData name="Emily Nightingale" userId="ef4a4a92-f8cd-4178-bace-d327b947a718" providerId="ADAL" clId="{3BE16E38-4B9F-4FD8-9842-DF54665D12B6}" dt="2023-09-19T08:53:27.274" v="3" actId="478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Emily Nightingale" userId="ef4a4a92-f8cd-4178-bace-d327b947a718" providerId="ADAL" clId="{3BE16E38-4B9F-4FD8-9842-DF54665D12B6}" dt="2023-09-19T08:53:21.588" v="2" actId="14100"/>
          <ac:picMkLst>
            <pc:docMk/>
            <pc:sldMk cId="0" sldId="256"/>
            <ac:picMk id="1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Emily Nightingale</cp:lastModifiedBy>
  <cp:revision>3</cp:revision>
  <dcterms:created xsi:type="dcterms:W3CDTF">2017-02-13T16:18:36Z</dcterms:created>
  <dcterms:modified xsi:type="dcterms:W3CDTF">2023-09-19T08:53:29Z</dcterms:modified>
  <cp:category/>
</cp:coreProperties>
</file>