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Arial Bold" charset="1" panose="020B0802020202020204"/>
      <p:regular r:id="rId8"/>
    </p:embeddedFont>
    <p:embeddedFont>
      <p:font typeface="Roboto Bold" charset="1" panose="02000000000000000000"/>
      <p:regular r:id="rId9"/>
    </p:embeddedFont>
    <p:embeddedFont>
      <p:font typeface="Arial Bold Italics" charset="1" panose="020B0802020202090204"/>
      <p:regular r:id="rId10"/>
    </p:embeddedFont>
    <p:embeddedFont>
      <p:font typeface="Roboto" charset="1" panose="02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006702" y="31759"/>
            <a:ext cx="23621891" cy="13186677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3144268">
            <a:off x="15757938" y="2100719"/>
            <a:ext cx="619959" cy="695606"/>
          </a:xfrm>
          <a:custGeom>
            <a:avLst/>
            <a:gdLst/>
            <a:ahLst/>
            <a:cxnLst/>
            <a:rect r="r" b="b" t="t" l="l"/>
            <a:pathLst>
              <a:path h="695606" w="619959">
                <a:moveTo>
                  <a:pt x="0" y="0"/>
                </a:moveTo>
                <a:lnTo>
                  <a:pt x="619959" y="0"/>
                </a:lnTo>
                <a:lnTo>
                  <a:pt x="619959" y="695605"/>
                </a:lnTo>
                <a:lnTo>
                  <a:pt x="0" y="6956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1287" y="9258300"/>
            <a:ext cx="1237140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2013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72165" y="3935478"/>
            <a:ext cx="1237140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2023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42773" y="7083754"/>
            <a:ext cx="1958327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Oct 2023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34975" y="2837421"/>
            <a:ext cx="1958327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Mar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08849" y="6018300"/>
            <a:ext cx="1958327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Oct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00973" y="1605280"/>
            <a:ext cx="1958327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Jun 2025</a:t>
            </a:r>
          </a:p>
        </p:txBody>
      </p:sp>
      <p:sp>
        <p:nvSpPr>
          <p:cNvPr name="TextBox 10" id="10"/>
          <p:cNvSpPr txBox="true"/>
          <p:nvPr/>
        </p:nvSpPr>
        <p:spPr>
          <a:xfrm rot="-3574253">
            <a:off x="8388422" y="4976619"/>
            <a:ext cx="1765463" cy="510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"/>
              </a:lnSpc>
            </a:pP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+5 </a:t>
            </a: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MONTHS</a:t>
            </a:r>
          </a:p>
          <a:p>
            <a:pPr algn="ctr">
              <a:lnSpc>
                <a:spcPts val="199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2871187">
            <a:off x="11152931" y="4565323"/>
            <a:ext cx="1765463" cy="26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"/>
              </a:lnSpc>
            </a:pP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+6</a:t>
            </a: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MONTHS</a:t>
            </a:r>
          </a:p>
        </p:txBody>
      </p:sp>
      <p:sp>
        <p:nvSpPr>
          <p:cNvPr name="TextBox 12" id="12"/>
          <p:cNvSpPr txBox="true"/>
          <p:nvPr/>
        </p:nvSpPr>
        <p:spPr>
          <a:xfrm rot="-3220518">
            <a:off x="14061729" y="3991948"/>
            <a:ext cx="1765463" cy="26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"/>
              </a:lnSpc>
            </a:pP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+6</a:t>
            </a: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MONTHS</a:t>
            </a:r>
          </a:p>
        </p:txBody>
      </p:sp>
      <p:sp>
        <p:nvSpPr>
          <p:cNvPr name="TextBox 13" id="13"/>
          <p:cNvSpPr txBox="true"/>
          <p:nvPr/>
        </p:nvSpPr>
        <p:spPr>
          <a:xfrm rot="-3604778">
            <a:off x="8806049" y="5299204"/>
            <a:ext cx="1467352" cy="31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8"/>
              </a:lnSpc>
            </a:pPr>
            <a:r>
              <a:rPr lang="en-US" b="true" sz="2098" i="true">
                <a:solidFill>
                  <a:srgbClr val="004AAD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Transition</a:t>
            </a:r>
          </a:p>
        </p:txBody>
      </p:sp>
      <p:sp>
        <p:nvSpPr>
          <p:cNvPr name="TextBox 14" id="14"/>
          <p:cNvSpPr txBox="true"/>
          <p:nvPr/>
        </p:nvSpPr>
        <p:spPr>
          <a:xfrm rot="-3275092">
            <a:off x="14597982" y="4247969"/>
            <a:ext cx="1467352" cy="31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8"/>
              </a:lnSpc>
            </a:pPr>
            <a:r>
              <a:rPr lang="en-US" b="true" sz="2098" i="true">
                <a:solidFill>
                  <a:srgbClr val="004AAD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Transition</a:t>
            </a:r>
          </a:p>
        </p:txBody>
      </p:sp>
      <p:sp>
        <p:nvSpPr>
          <p:cNvPr name="TextBox 15" id="15"/>
          <p:cNvSpPr txBox="true"/>
          <p:nvPr/>
        </p:nvSpPr>
        <p:spPr>
          <a:xfrm rot="2897012">
            <a:off x="10958982" y="4853587"/>
            <a:ext cx="1467352" cy="31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8"/>
              </a:lnSpc>
            </a:pPr>
            <a:r>
              <a:rPr lang="en-US" b="true" sz="2098" i="true">
                <a:solidFill>
                  <a:srgbClr val="004AAD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Transition</a:t>
            </a:r>
          </a:p>
        </p:txBody>
      </p:sp>
      <p:sp>
        <p:nvSpPr>
          <p:cNvPr name="AutoShape 16" id="16"/>
          <p:cNvSpPr/>
          <p:nvPr/>
        </p:nvSpPr>
        <p:spPr>
          <a:xfrm flipV="true">
            <a:off x="3740595" y="331832"/>
            <a:ext cx="418464" cy="0"/>
          </a:xfrm>
          <a:prstGeom prst="line">
            <a:avLst/>
          </a:prstGeom>
          <a:ln cap="flat" w="28575">
            <a:solidFill>
              <a:srgbClr val="193564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006702" y="31759"/>
            <a:ext cx="23621891" cy="13186677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-3144268">
            <a:off x="15757938" y="2100719"/>
            <a:ext cx="619959" cy="695606"/>
          </a:xfrm>
          <a:custGeom>
            <a:avLst/>
            <a:gdLst/>
            <a:ahLst/>
            <a:cxnLst/>
            <a:rect r="r" b="b" t="t" l="l"/>
            <a:pathLst>
              <a:path h="695606" w="619959">
                <a:moveTo>
                  <a:pt x="0" y="0"/>
                </a:moveTo>
                <a:lnTo>
                  <a:pt x="619959" y="0"/>
                </a:lnTo>
                <a:lnTo>
                  <a:pt x="619959" y="695605"/>
                </a:lnTo>
                <a:lnTo>
                  <a:pt x="0" y="6956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1287" y="9258300"/>
            <a:ext cx="1237140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2013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72165" y="3935478"/>
            <a:ext cx="1237140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2023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42773" y="7083754"/>
            <a:ext cx="1958327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Oct 2023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34975" y="2837421"/>
            <a:ext cx="1958327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Mar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08849" y="6018300"/>
            <a:ext cx="1958327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Oct 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300973" y="1605280"/>
            <a:ext cx="1958327" cy="423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Jun 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61269" y="4864379"/>
            <a:ext cx="176546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3"/>
              </a:lnSpc>
            </a:pP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+5 m</a:t>
            </a: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onths</a:t>
            </a:r>
          </a:p>
          <a:p>
            <a:pPr algn="ctr">
              <a:lnSpc>
                <a:spcPts val="2393"/>
              </a:lnSpc>
            </a:pPr>
            <a:r>
              <a:rPr lang="en-US" sz="1994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transition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3740595" y="331832"/>
            <a:ext cx="418464" cy="0"/>
          </a:xfrm>
          <a:prstGeom prst="line">
            <a:avLst/>
          </a:prstGeom>
          <a:ln cap="flat" w="28575">
            <a:solidFill>
              <a:srgbClr val="193564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11142923" y="4273829"/>
            <a:ext cx="176546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3"/>
              </a:lnSpc>
            </a:pP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+5 m</a:t>
            </a: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onths</a:t>
            </a:r>
          </a:p>
          <a:p>
            <a:pPr algn="ctr">
              <a:lnSpc>
                <a:spcPts val="2393"/>
              </a:lnSpc>
            </a:pPr>
            <a:r>
              <a:rPr lang="en-US" sz="1994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transition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73753" y="3758948"/>
            <a:ext cx="1765463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3"/>
              </a:lnSpc>
            </a:pP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+5 m</a:t>
            </a:r>
            <a:r>
              <a:rPr lang="en-US" b="true" sz="1994" spc="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onths</a:t>
            </a:r>
          </a:p>
          <a:p>
            <a:pPr algn="ctr">
              <a:lnSpc>
                <a:spcPts val="2393"/>
              </a:lnSpc>
            </a:pPr>
            <a:r>
              <a:rPr lang="en-US" sz="1994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transition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DAGmEqjkznU</dc:identifier>
  <dcterms:modified xsi:type="dcterms:W3CDTF">2011-08-01T06:04:30Z</dcterms:modified>
  <cp:revision>1</cp:revision>
  <dc:title>Teal and Turquoise Minimalist Creative Mind Map</dc:title>
</cp:coreProperties>
</file>