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64604">
            <a:off x="15373033" y="2042181"/>
            <a:ext cx="1133731" cy="1133731"/>
          </a:xfrm>
          <a:custGeom>
            <a:avLst/>
            <a:gdLst/>
            <a:ahLst/>
            <a:cxnLst/>
            <a:rect r="r" b="b" t="t" l="l"/>
            <a:pathLst>
              <a:path h="1133731" w="1133731">
                <a:moveTo>
                  <a:pt x="0" y="0"/>
                </a:moveTo>
                <a:lnTo>
                  <a:pt x="1133731" y="0"/>
                </a:lnTo>
                <a:lnTo>
                  <a:pt x="1133731" y="1133731"/>
                </a:lnTo>
                <a:lnTo>
                  <a:pt x="0" y="1133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03224" y="991794"/>
            <a:ext cx="1795483" cy="2269172"/>
          </a:xfrm>
          <a:custGeom>
            <a:avLst/>
            <a:gdLst/>
            <a:ahLst/>
            <a:cxnLst/>
            <a:rect r="r" b="b" t="t" l="l"/>
            <a:pathLst>
              <a:path h="2269172" w="1795483">
                <a:moveTo>
                  <a:pt x="0" y="0"/>
                </a:moveTo>
                <a:lnTo>
                  <a:pt x="1795482" y="0"/>
                </a:lnTo>
                <a:lnTo>
                  <a:pt x="1795482" y="2269172"/>
                </a:lnTo>
                <a:lnTo>
                  <a:pt x="0" y="22691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63931" y="1219902"/>
            <a:ext cx="1816468" cy="1841793"/>
          </a:xfrm>
          <a:custGeom>
            <a:avLst/>
            <a:gdLst/>
            <a:ahLst/>
            <a:cxnLst/>
            <a:rect r="r" b="b" t="t" l="l"/>
            <a:pathLst>
              <a:path h="1841793" w="1816468">
                <a:moveTo>
                  <a:pt x="0" y="0"/>
                </a:moveTo>
                <a:lnTo>
                  <a:pt x="1816468" y="0"/>
                </a:lnTo>
                <a:lnTo>
                  <a:pt x="1816468" y="1841793"/>
                </a:lnTo>
                <a:lnTo>
                  <a:pt x="0" y="18417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47174" y="1219902"/>
            <a:ext cx="2019248" cy="1765925"/>
          </a:xfrm>
          <a:custGeom>
            <a:avLst/>
            <a:gdLst/>
            <a:ahLst/>
            <a:cxnLst/>
            <a:rect r="r" b="b" t="t" l="l"/>
            <a:pathLst>
              <a:path h="1765925" w="2019248">
                <a:moveTo>
                  <a:pt x="0" y="0"/>
                </a:moveTo>
                <a:lnTo>
                  <a:pt x="2019249" y="0"/>
                </a:lnTo>
                <a:lnTo>
                  <a:pt x="2019249" y="1765925"/>
                </a:lnTo>
                <a:lnTo>
                  <a:pt x="0" y="1765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684812" y="928427"/>
            <a:ext cx="2057400" cy="2057400"/>
          </a:xfrm>
          <a:custGeom>
            <a:avLst/>
            <a:gdLst/>
            <a:ahLst/>
            <a:cxnLst/>
            <a:rect r="r" b="b" t="t" l="l"/>
            <a:pathLst>
              <a:path h="2057400" w="2057400">
                <a:moveTo>
                  <a:pt x="0" y="0"/>
                </a:moveTo>
                <a:lnTo>
                  <a:pt x="2057400" y="0"/>
                </a:lnTo>
                <a:lnTo>
                  <a:pt x="205740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DAGmEqjkznU</dc:identifier>
  <dcterms:modified xsi:type="dcterms:W3CDTF">2011-08-01T06:04:30Z</dcterms:modified>
  <cp:revision>1</cp:revision>
  <dc:title>Teal and Turquoise Minimalist Creative Mind Map</dc:title>
</cp:coreProperties>
</file>