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BEFE-40CE-FED3-85F5-5AF902FF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1731D-461E-5537-53E2-D673E79D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0A98-6E50-5101-266B-6A289A79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3E7F-F26C-A98D-E6D0-1FA0BF75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C512-BDAE-DF8C-D28E-47E990F5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624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F009-A069-7E73-38D9-A616FD1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973E-AB95-CDE6-A8D2-35E9048D5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B9DA-E351-1B56-AC84-35B0E5DC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3D70-17DE-F4BC-0B8C-AFBF91F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B5EF-859B-BE7A-BDBB-1CD454EE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192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27153-184A-207D-3298-7B70E6BD5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3D27-644B-DDFC-345F-1D985562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31E2-6989-79A3-5F8A-B9A9EDC4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2298-48CD-5A06-5800-353A2100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9F52-6DAE-56A9-700A-F4A2B5E7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7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DD7-AB84-21FC-4B0B-016BFF4A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9DF6-772A-80DC-A32D-918F6128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F600-7439-64CD-B6B6-C47D90D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3635-42B0-291C-951C-0CF78C8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4366-52A3-0920-18F0-80AAA991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505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85A0-A9DF-942E-8516-E9913FC8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4454-E2D1-2EB9-B57D-275F956C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2374-859A-90DD-3AFC-43FFFF02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4444-AD6A-9F4A-8656-10BDF28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1ED5-EBD5-D2C3-3266-7C9C1B6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841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2EC4-4455-48F7-84D7-2BEBB964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94BD-0843-CC88-C23E-FC7769BF2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F9FE-F3C8-C343-88F5-96E49482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E35C0-B915-B74C-2F4A-8B722E67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ACCD-235C-4942-819F-DD51D450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5284-7BEF-6088-8698-FB25B07A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77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5F65-9B20-CFB3-F185-ECC94470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D144-3C39-8A5B-30CB-B6831DCB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73D62-EB4E-30D0-C359-DFFE8DAE2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974E1-A804-211C-38C9-D03A3461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35F47-6195-9B8D-F2BA-7E5B411F3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9D6EE-F911-4357-EF69-5A7BB7C8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08E84-F8E8-F660-33D8-930F9D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3B553-866F-5069-2751-CA507CA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5067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1104-54D2-227A-DFA6-FEABB91C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29450-BE60-FD0D-E54C-B84D97C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4AAD3-47EC-7458-809C-BF42A17F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67D17-E056-83C0-DAB7-DA654B6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90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42731-A6FE-CFCD-E1F3-0C4F6B64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47008-0C65-59E9-0801-FA12D8BD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3933-B850-69BE-7036-EBA229C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970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875-0FDA-89AA-8649-4C92ADE1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531-2CD2-8ACA-F1C9-F8902E3B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D038-7172-9E6D-FBE2-A2655D1D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37B1-AD37-2F2F-11D0-12AE502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DEC23-80AB-AA59-C8DB-0D3B4915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31AFB-6FB3-C47A-090F-FA4F85C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91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8C24-19A0-F2BB-136B-47F6CFE7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8A567-810E-9070-2029-B75FEF9C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36CE7-4EB6-9945-E137-007F1800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E5CCC-392E-1171-D31C-88147059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47930-0C0A-70BF-1AFC-7C2D2742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A8E60-05D5-46CA-BB69-C5108D82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52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56211-89FC-F8BF-1860-05A50D24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1D57-D9BD-6AB4-CE06-D921697D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8FA0-1C71-4D17-277F-74CFF8C3E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B735-202F-5DA6-FF47-9C871791E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9AFA-EF9A-B22A-CDEE-56105EC2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66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s | pixel art penguin sweat">
            <a:extLst>
              <a:ext uri="{FF2B5EF4-FFF2-40B4-BE49-F238E27FC236}">
                <a16:creationId xmlns:a16="http://schemas.microsoft.com/office/drawing/2014/main" id="{42BB417C-0919-0184-7FC0-092339627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4566745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DA202-7159-1345-899D-2DADE96C48F7}"/>
              </a:ext>
            </a:extLst>
          </p:cNvPr>
          <p:cNvSpPr txBox="1"/>
          <p:nvPr/>
        </p:nvSpPr>
        <p:spPr>
          <a:xfrm>
            <a:off x="5123030" y="3889484"/>
            <a:ext cx="138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Gentoo</a:t>
            </a:r>
            <a:endParaRPr lang="en-FI" sz="2800" b="1" dirty="0"/>
          </a:p>
        </p:txBody>
      </p:sp>
      <p:pic>
        <p:nvPicPr>
          <p:cNvPr id="5" name="Picture 2" descr="Free Vectors | pixel art penguin sweat">
            <a:extLst>
              <a:ext uri="{FF2B5EF4-FFF2-40B4-BE49-F238E27FC236}">
                <a16:creationId xmlns:a16="http://schemas.microsoft.com/office/drawing/2014/main" id="{F98E0DFF-8F39-1C63-3054-E18256019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1808101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5F6D8-0724-DA80-19F9-75D4C24A45AF}"/>
              </a:ext>
            </a:extLst>
          </p:cNvPr>
          <p:cNvSpPr txBox="1"/>
          <p:nvPr/>
        </p:nvSpPr>
        <p:spPr>
          <a:xfrm>
            <a:off x="2390922" y="3889484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Adelie</a:t>
            </a:r>
            <a:endParaRPr lang="en-FI" sz="2800" b="1" dirty="0"/>
          </a:p>
        </p:txBody>
      </p:sp>
      <p:pic>
        <p:nvPicPr>
          <p:cNvPr id="7" name="Picture 2" descr="Free Vectors | pixel art penguin sweat">
            <a:extLst>
              <a:ext uri="{FF2B5EF4-FFF2-40B4-BE49-F238E27FC236}">
                <a16:creationId xmlns:a16="http://schemas.microsoft.com/office/drawing/2014/main" id="{5FB98C48-37E9-8033-326E-20A185708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7678450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43ED1-4C38-2C7E-C1BE-257E6D116862}"/>
              </a:ext>
            </a:extLst>
          </p:cNvPr>
          <p:cNvSpPr txBox="1"/>
          <p:nvPr/>
        </p:nvSpPr>
        <p:spPr>
          <a:xfrm>
            <a:off x="7974750" y="3889484"/>
            <a:ext cx="179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2800" b="1" dirty="0"/>
              <a:t>Chinstrap</a:t>
            </a:r>
          </a:p>
        </p:txBody>
      </p:sp>
    </p:spTree>
    <p:extLst>
      <p:ext uri="{BB962C8B-B14F-4D97-AF65-F5344CB8AC3E}">
        <p14:creationId xmlns:p14="http://schemas.microsoft.com/office/powerpoint/2010/main" val="29235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C1966C-C277-502A-0034-A010284D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Vectors | pixel art penguin sweat">
            <a:extLst>
              <a:ext uri="{FF2B5EF4-FFF2-40B4-BE49-F238E27FC236}">
                <a16:creationId xmlns:a16="http://schemas.microsoft.com/office/drawing/2014/main" id="{24FE5F84-5513-74CA-47E4-14A52D01D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943216" y="346348"/>
            <a:ext cx="6510396" cy="582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40540-B0D9-FCFD-26BB-8EF6C13FE8A3}"/>
              </a:ext>
            </a:extLst>
          </p:cNvPr>
          <p:cNvSpPr txBox="1"/>
          <p:nvPr/>
        </p:nvSpPr>
        <p:spPr>
          <a:xfrm>
            <a:off x="5260244" y="3235544"/>
            <a:ext cx="297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Adelie</a:t>
            </a:r>
            <a:endParaRPr lang="en-FI" sz="4400" b="1" dirty="0"/>
          </a:p>
        </p:txBody>
      </p:sp>
    </p:spTree>
    <p:extLst>
      <p:ext uri="{BB962C8B-B14F-4D97-AF65-F5344CB8AC3E}">
        <p14:creationId xmlns:p14="http://schemas.microsoft.com/office/powerpoint/2010/main" val="9243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6B3B19-1EFB-00D8-ED95-0ED086AD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s | pixel art penguin sweat">
            <a:extLst>
              <a:ext uri="{FF2B5EF4-FFF2-40B4-BE49-F238E27FC236}">
                <a16:creationId xmlns:a16="http://schemas.microsoft.com/office/drawing/2014/main" id="{12DE7BFD-4721-B130-207B-C819683AE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440198" y="-142394"/>
            <a:ext cx="6787885" cy="607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986CB-7E99-5FDE-3383-EE6634D9FACE}"/>
              </a:ext>
            </a:extLst>
          </p:cNvPr>
          <p:cNvSpPr txBox="1"/>
          <p:nvPr/>
        </p:nvSpPr>
        <p:spPr>
          <a:xfrm>
            <a:off x="4795810" y="2892719"/>
            <a:ext cx="2076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Gentoo</a:t>
            </a:r>
            <a:endParaRPr lang="en-FI" sz="4400" b="1" dirty="0"/>
          </a:p>
        </p:txBody>
      </p:sp>
    </p:spTree>
    <p:extLst>
      <p:ext uri="{BB962C8B-B14F-4D97-AF65-F5344CB8AC3E}">
        <p14:creationId xmlns:p14="http://schemas.microsoft.com/office/powerpoint/2010/main" val="33110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5017A6-0345-EAD3-65D1-AB01810AF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ree Vectors | pixel art penguin sweat">
            <a:extLst>
              <a:ext uri="{FF2B5EF4-FFF2-40B4-BE49-F238E27FC236}">
                <a16:creationId xmlns:a16="http://schemas.microsoft.com/office/drawing/2014/main" id="{B036DA66-1FD5-7789-D2D2-BCCFBCFB0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070539" y="-164041"/>
            <a:ext cx="7504386" cy="671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BC1A4-DB05-4CB0-48FA-4533DC29CDC3}"/>
              </a:ext>
            </a:extLst>
          </p:cNvPr>
          <p:cNvSpPr txBox="1"/>
          <p:nvPr/>
        </p:nvSpPr>
        <p:spPr>
          <a:xfrm>
            <a:off x="4338170" y="3191446"/>
            <a:ext cx="2708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4400" b="1" dirty="0"/>
              <a:t>Chinstrap</a:t>
            </a:r>
          </a:p>
        </p:txBody>
      </p:sp>
    </p:spTree>
    <p:extLst>
      <p:ext uri="{BB962C8B-B14F-4D97-AF65-F5344CB8AC3E}">
        <p14:creationId xmlns:p14="http://schemas.microsoft.com/office/powerpoint/2010/main" val="240684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Zangene, Ehsan</dc:creator>
  <cp:lastModifiedBy>Zangene, Ehsan</cp:lastModifiedBy>
  <cp:revision>1</cp:revision>
  <dcterms:created xsi:type="dcterms:W3CDTF">2025-07-01T10:06:19Z</dcterms:created>
  <dcterms:modified xsi:type="dcterms:W3CDTF">2025-07-01T10:15:15Z</dcterms:modified>
</cp:coreProperties>
</file>