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7BEFE-40CE-FED3-85F5-5AF902FF09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11731D-461E-5537-53E2-D673E79D39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20A98-6E50-5101-266B-6A289A79A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FD97-0027-F34D-9B02-E470CE697EFC}" type="datetimeFigureOut">
              <a:rPr lang="en-FI" smtClean="0"/>
              <a:t>2.7.2025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13E7F-F26C-A98D-E6D0-1FA0BF753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5C512-BDAE-DF8C-D28E-47E990F5A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897B-6CBE-7D44-A64E-D55CC7D9BB4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806241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EF009-A069-7E73-38D9-A616FD13B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C973E-AB95-CDE6-A8D2-35E9048D5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1B9DA-E351-1B56-AC84-35B0E5DCB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FD97-0027-F34D-9B02-E470CE697EFC}" type="datetimeFigureOut">
              <a:rPr lang="en-FI" smtClean="0"/>
              <a:t>2.7.2025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C3D70-17DE-F4BC-0B8C-AFBF91FC4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EB5EF-859B-BE7A-BDBB-1CD454EE2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897B-6CBE-7D44-A64E-D55CC7D9BB4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919221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F27153-184A-207D-3298-7B70E6BD5A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B73D27-644B-DDFC-345F-1D985562D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131E2-6989-79A3-5F8A-B9A9EDC45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FD97-0027-F34D-9B02-E470CE697EFC}" type="datetimeFigureOut">
              <a:rPr lang="en-FI" smtClean="0"/>
              <a:t>2.7.2025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52298-48CD-5A06-5800-353A2100B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39F52-6DAE-56A9-700A-F4A2B5E7B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897B-6CBE-7D44-A64E-D55CC7D9BB4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479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5EDD7-AB84-21FC-4B0B-016BFF4A0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E9DF6-772A-80DC-A32D-918F61280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9F600-7439-64CD-B6B6-C47D90DC8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FD97-0027-F34D-9B02-E470CE697EFC}" type="datetimeFigureOut">
              <a:rPr lang="en-FI" smtClean="0"/>
              <a:t>2.7.2025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43635-42B0-291C-951C-0CF78C83E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04366-52A3-0920-18F0-80AAA9915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897B-6CBE-7D44-A64E-D55CC7D9BB4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195059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285A0-A9DF-942E-8516-E9913FC87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24454-E2D1-2EB9-B57D-275F956CA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E2374-859A-90DD-3AFC-43FFFF02A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FD97-0027-F34D-9B02-E470CE697EFC}" type="datetimeFigureOut">
              <a:rPr lang="en-FI" smtClean="0"/>
              <a:t>2.7.2025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74444-AD6A-9F4A-8656-10BDF28C1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1ED5-EBD5-D2C3-3266-7C9C1B6AB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897B-6CBE-7D44-A64E-D55CC7D9BB4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884133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F2EC4-4455-48F7-84D7-2BEBB9648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C94BD-0843-CC88-C23E-FC7769BF2E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6AF9FE-F3C8-C343-88F5-96E4948228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E35C0-B915-B74C-2F4A-8B722E672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FD97-0027-F34D-9B02-E470CE697EFC}" type="datetimeFigureOut">
              <a:rPr lang="en-FI" smtClean="0"/>
              <a:t>2.7.2025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3ACCD-235C-4942-819F-DD51D450A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075284-7BEF-6088-8698-FB25B07AD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897B-6CBE-7D44-A64E-D55CC7D9BB4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977794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C5F65-9B20-CFB3-F185-ECC944702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8D144-3C39-8A5B-30CB-B6831DCB7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173D62-EB4E-30D0-C359-DFFE8DAE2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F974E1-A804-211C-38C9-D03A346120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935F47-6195-9B8D-F2BA-7E5B411F34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D9D6EE-F911-4357-EF69-5A7BB7C8F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FD97-0027-F34D-9B02-E470CE697EFC}" type="datetimeFigureOut">
              <a:rPr lang="en-FI" smtClean="0"/>
              <a:t>2.7.2025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B08E84-F8E8-F660-33D8-930F9D227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53B553-866F-5069-2751-CA507CA61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897B-6CBE-7D44-A64E-D55CC7D9BB4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450674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51104-54D2-227A-DFA6-FEABB91C6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D29450-BE60-FD0D-E54C-B84D97CAF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FD97-0027-F34D-9B02-E470CE697EFC}" type="datetimeFigureOut">
              <a:rPr lang="en-FI" smtClean="0"/>
              <a:t>2.7.2025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04AAD3-47EC-7458-809C-BF42A17F3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867D17-E056-83C0-DAB7-DA654B659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897B-6CBE-7D44-A64E-D55CC7D9BB4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729076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242731-A6FE-CFCD-E1F3-0C4F6B641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FD97-0027-F34D-9B02-E470CE697EFC}" type="datetimeFigureOut">
              <a:rPr lang="en-FI" smtClean="0"/>
              <a:t>2.7.2025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C47008-0C65-59E9-0801-FA12D8BD8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FC3933-B850-69BE-7036-EBA229C08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897B-6CBE-7D44-A64E-D55CC7D9BB4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259703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CD875-0FDA-89AA-8649-4C92ADE11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BD531-2CD2-8ACA-F1C9-F8902E3BF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ED038-7172-9E6D-FBE2-A2655D1DD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F137B1-AD37-2F2F-11D0-12AE50288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FD97-0027-F34D-9B02-E470CE697EFC}" type="datetimeFigureOut">
              <a:rPr lang="en-FI" smtClean="0"/>
              <a:t>2.7.2025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DEC23-80AB-AA59-C8DB-0D3B4915F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31AFB-6FB3-C47A-090F-FA4F85CD5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897B-6CBE-7D44-A64E-D55CC7D9BB4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789131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18C24-19A0-F2BB-136B-47F6CFE72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D8A567-810E-9070-2029-B75FEF9CE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36CE7-4EB6-9945-E137-007F1800F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FE5CCC-392E-1171-D31C-88147059A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FD97-0027-F34D-9B02-E470CE697EFC}" type="datetimeFigureOut">
              <a:rPr lang="en-FI" smtClean="0"/>
              <a:t>2.7.2025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047930-0C0A-70BF-1AFC-7C2D27429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A8E60-05D5-46CA-BB69-C5108D826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9897B-6CBE-7D44-A64E-D55CC7D9BB4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69526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F56211-89FC-F8BF-1860-05A50D24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51D57-D9BD-6AB4-CE06-D921697D9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78FA0-1C71-4D17-277F-74CFF8C3EB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54FD97-0027-F34D-9B02-E470CE697EFC}" type="datetimeFigureOut">
              <a:rPr lang="en-FI" smtClean="0"/>
              <a:t>2.7.2025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FB735-202F-5DA6-FF47-9C871791EF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19AFA-EF9A-B22A-CDEE-56105EC2F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A9897B-6CBE-7D44-A64E-D55CC7D9BB4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636657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Vectors | pixel art penguin sweat">
            <a:extLst>
              <a:ext uri="{FF2B5EF4-FFF2-40B4-BE49-F238E27FC236}">
                <a16:creationId xmlns:a16="http://schemas.microsoft.com/office/drawing/2014/main" id="{42BB417C-0919-0184-7FC0-0923396276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4746" y1="46471" x2="54746" y2="46471"/>
                        <a14:foregroundMark x1="51435" y1="53529" x2="51435" y2="53529"/>
                        <a14:foregroundMark x1="54746" y1="53235" x2="52097" y2="50588"/>
                        <a14:foregroundMark x1="54305" y1="46471" x2="57395" y2="51765"/>
                        <a14:foregroundMark x1="54084" y1="44706" x2="51435" y2="47059"/>
                        <a14:foregroundMark x1="45033" y1="47647" x2="44150" y2="50882"/>
                        <a14:foregroundMark x1="45475" y1="46176" x2="41722" y2="47647"/>
                        <a14:foregroundMark x1="42384" y1="44706" x2="45254" y2="452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269" t="30710" r="28260" b="19878"/>
          <a:stretch>
            <a:fillRect/>
          </a:stretch>
        </p:blipFill>
        <p:spPr bwMode="auto">
          <a:xfrm>
            <a:off x="4566745" y="1892517"/>
            <a:ext cx="2385848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0DA202-7159-1345-899D-2DADE96C48F7}"/>
              </a:ext>
            </a:extLst>
          </p:cNvPr>
          <p:cNvSpPr txBox="1"/>
          <p:nvPr/>
        </p:nvSpPr>
        <p:spPr>
          <a:xfrm>
            <a:off x="5123030" y="3889484"/>
            <a:ext cx="1388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Gentoo</a:t>
            </a:r>
            <a:endParaRPr lang="en-FI" sz="2800" b="1" dirty="0"/>
          </a:p>
        </p:txBody>
      </p:sp>
      <p:pic>
        <p:nvPicPr>
          <p:cNvPr id="5" name="Picture 2" descr="Free Vectors | pixel art penguin sweat">
            <a:extLst>
              <a:ext uri="{FF2B5EF4-FFF2-40B4-BE49-F238E27FC236}">
                <a16:creationId xmlns:a16="http://schemas.microsoft.com/office/drawing/2014/main" id="{F98E0DFF-8F39-1C63-3054-E182560191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4746" y1="46471" x2="54746" y2="46471"/>
                        <a14:foregroundMark x1="51435" y1="53529" x2="51435" y2="53529"/>
                        <a14:foregroundMark x1="54746" y1="53235" x2="52097" y2="50588"/>
                        <a14:foregroundMark x1="54305" y1="46471" x2="57395" y2="51765"/>
                        <a14:foregroundMark x1="54084" y1="44706" x2="51435" y2="47059"/>
                        <a14:foregroundMark x1="45033" y1="47647" x2="44150" y2="50882"/>
                        <a14:foregroundMark x1="45475" y1="46176" x2="41722" y2="47647"/>
                        <a14:foregroundMark x1="42384" y1="44706" x2="45254" y2="452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269" t="30710" r="28260" b="19878"/>
          <a:stretch>
            <a:fillRect/>
          </a:stretch>
        </p:blipFill>
        <p:spPr bwMode="auto">
          <a:xfrm>
            <a:off x="1808101" y="1892517"/>
            <a:ext cx="2385848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05F6D8-0724-DA80-19F9-75D4C24A45AF}"/>
              </a:ext>
            </a:extLst>
          </p:cNvPr>
          <p:cNvSpPr txBox="1"/>
          <p:nvPr/>
        </p:nvSpPr>
        <p:spPr>
          <a:xfrm>
            <a:off x="2390922" y="3889484"/>
            <a:ext cx="1220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Adelie</a:t>
            </a:r>
            <a:endParaRPr lang="en-FI" sz="2800" b="1" dirty="0"/>
          </a:p>
        </p:txBody>
      </p:sp>
      <p:pic>
        <p:nvPicPr>
          <p:cNvPr id="7" name="Picture 2" descr="Free Vectors | pixel art penguin sweat">
            <a:extLst>
              <a:ext uri="{FF2B5EF4-FFF2-40B4-BE49-F238E27FC236}">
                <a16:creationId xmlns:a16="http://schemas.microsoft.com/office/drawing/2014/main" id="{5FB98C48-37E9-8033-326E-20A185708D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4746" y1="46471" x2="54746" y2="46471"/>
                        <a14:foregroundMark x1="51435" y1="53529" x2="51435" y2="53529"/>
                        <a14:foregroundMark x1="54746" y1="53235" x2="52097" y2="50588"/>
                        <a14:foregroundMark x1="54305" y1="46471" x2="57395" y2="51765"/>
                        <a14:foregroundMark x1="54084" y1="44706" x2="51435" y2="47059"/>
                        <a14:foregroundMark x1="45033" y1="47647" x2="44150" y2="50882"/>
                        <a14:foregroundMark x1="45475" y1="46176" x2="41722" y2="47647"/>
                        <a14:foregroundMark x1="42384" y1="44706" x2="45254" y2="452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269" t="30710" r="28260" b="19878"/>
          <a:stretch>
            <a:fillRect/>
          </a:stretch>
        </p:blipFill>
        <p:spPr bwMode="auto">
          <a:xfrm>
            <a:off x="7678450" y="1892517"/>
            <a:ext cx="2385848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743ED1-4C38-2C7E-C1BE-257E6D116862}"/>
              </a:ext>
            </a:extLst>
          </p:cNvPr>
          <p:cNvSpPr txBox="1"/>
          <p:nvPr/>
        </p:nvSpPr>
        <p:spPr>
          <a:xfrm>
            <a:off x="7974750" y="3889484"/>
            <a:ext cx="1793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I" sz="2800" b="1" dirty="0"/>
              <a:t>Chinstrap</a:t>
            </a:r>
          </a:p>
        </p:txBody>
      </p:sp>
    </p:spTree>
    <p:extLst>
      <p:ext uri="{BB962C8B-B14F-4D97-AF65-F5344CB8AC3E}">
        <p14:creationId xmlns:p14="http://schemas.microsoft.com/office/powerpoint/2010/main" val="2923557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3C1966C-C277-502A-0034-A010284D0E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Free Vectors | pixel art penguin sweat">
            <a:extLst>
              <a:ext uri="{FF2B5EF4-FFF2-40B4-BE49-F238E27FC236}">
                <a16:creationId xmlns:a16="http://schemas.microsoft.com/office/drawing/2014/main" id="{24FE5F84-5513-74CA-47E4-14A52D01D0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4746" y1="46471" x2="54746" y2="46471"/>
                        <a14:foregroundMark x1="51435" y1="53529" x2="51435" y2="53529"/>
                        <a14:foregroundMark x1="54746" y1="53235" x2="52097" y2="50588"/>
                        <a14:foregroundMark x1="54305" y1="46471" x2="57395" y2="51765"/>
                        <a14:foregroundMark x1="54084" y1="44706" x2="51435" y2="47059"/>
                        <a14:foregroundMark x1="45033" y1="47647" x2="44150" y2="50882"/>
                        <a14:foregroundMark x1="45475" y1="46176" x2="41722" y2="47647"/>
                        <a14:foregroundMark x1="42384" y1="44706" x2="45254" y2="452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269" t="30710" r="28260" b="19878"/>
          <a:stretch>
            <a:fillRect/>
          </a:stretch>
        </p:blipFill>
        <p:spPr bwMode="auto">
          <a:xfrm>
            <a:off x="2943216" y="346348"/>
            <a:ext cx="6510396" cy="5822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640540-B0D9-FCFD-26BB-8EF6C13FE8A3}"/>
              </a:ext>
            </a:extLst>
          </p:cNvPr>
          <p:cNvSpPr txBox="1"/>
          <p:nvPr/>
        </p:nvSpPr>
        <p:spPr>
          <a:xfrm>
            <a:off x="3419088" y="2568279"/>
            <a:ext cx="629332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0" b="1" dirty="0"/>
              <a:t>Adelie</a:t>
            </a:r>
            <a:endParaRPr lang="en-FI" sz="15000" b="1" dirty="0"/>
          </a:p>
        </p:txBody>
      </p:sp>
    </p:spTree>
    <p:extLst>
      <p:ext uri="{BB962C8B-B14F-4D97-AF65-F5344CB8AC3E}">
        <p14:creationId xmlns:p14="http://schemas.microsoft.com/office/powerpoint/2010/main" val="924300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E6B3B19-1EFB-00D8-ED95-0ED086ADB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Vectors | pixel art penguin sweat">
            <a:extLst>
              <a:ext uri="{FF2B5EF4-FFF2-40B4-BE49-F238E27FC236}">
                <a16:creationId xmlns:a16="http://schemas.microsoft.com/office/drawing/2014/main" id="{12DE7BFD-4721-B130-207B-C819683AE2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4746" y1="46471" x2="54746" y2="46471"/>
                        <a14:foregroundMark x1="51435" y1="53529" x2="51435" y2="53529"/>
                        <a14:foregroundMark x1="54746" y1="53235" x2="52097" y2="50588"/>
                        <a14:foregroundMark x1="54305" y1="46471" x2="57395" y2="51765"/>
                        <a14:foregroundMark x1="54084" y1="44706" x2="51435" y2="47059"/>
                        <a14:foregroundMark x1="45033" y1="47647" x2="44150" y2="50882"/>
                        <a14:foregroundMark x1="45475" y1="46176" x2="41722" y2="47647"/>
                        <a14:foregroundMark x1="42384" y1="44706" x2="45254" y2="452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269" t="30710" r="28260" b="19878"/>
          <a:stretch>
            <a:fillRect/>
          </a:stretch>
        </p:blipFill>
        <p:spPr bwMode="auto">
          <a:xfrm>
            <a:off x="2924634" y="600733"/>
            <a:ext cx="6787885" cy="6070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F986CB-7E99-5FDE-3383-EE6634D9FACE}"/>
              </a:ext>
            </a:extLst>
          </p:cNvPr>
          <p:cNvSpPr txBox="1"/>
          <p:nvPr/>
        </p:nvSpPr>
        <p:spPr>
          <a:xfrm>
            <a:off x="2924634" y="2769152"/>
            <a:ext cx="6628994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0" b="1" dirty="0"/>
              <a:t>Gentoo</a:t>
            </a:r>
            <a:endParaRPr lang="en-FI" sz="15000" b="1" dirty="0"/>
          </a:p>
        </p:txBody>
      </p:sp>
    </p:spTree>
    <p:extLst>
      <p:ext uri="{BB962C8B-B14F-4D97-AF65-F5344CB8AC3E}">
        <p14:creationId xmlns:p14="http://schemas.microsoft.com/office/powerpoint/2010/main" val="3311060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D5017A6-0345-EAD3-65D1-AB01810AF2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Free Vectors | pixel art penguin sweat">
            <a:extLst>
              <a:ext uri="{FF2B5EF4-FFF2-40B4-BE49-F238E27FC236}">
                <a16:creationId xmlns:a16="http://schemas.microsoft.com/office/drawing/2014/main" id="{B036DA66-1FD5-7789-D2D2-BCCFBCFB0E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4746" y1="46471" x2="54746" y2="46471"/>
                        <a14:foregroundMark x1="51435" y1="53529" x2="51435" y2="53529"/>
                        <a14:foregroundMark x1="54746" y1="53235" x2="52097" y2="50588"/>
                        <a14:foregroundMark x1="54305" y1="46471" x2="57395" y2="51765"/>
                        <a14:foregroundMark x1="54084" y1="44706" x2="51435" y2="47059"/>
                        <a14:foregroundMark x1="45033" y1="47647" x2="44150" y2="50882"/>
                        <a14:foregroundMark x1="45475" y1="46176" x2="41722" y2="47647"/>
                        <a14:foregroundMark x1="42384" y1="44706" x2="45254" y2="452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269" t="30710" r="28260" b="19878"/>
          <a:stretch>
            <a:fillRect/>
          </a:stretch>
        </p:blipFill>
        <p:spPr bwMode="auto">
          <a:xfrm>
            <a:off x="2070539" y="-164041"/>
            <a:ext cx="7504386" cy="6710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CBC1A4-DB05-4CB0-48FA-4533DC29CDC3}"/>
              </a:ext>
            </a:extLst>
          </p:cNvPr>
          <p:cNvSpPr txBox="1"/>
          <p:nvPr/>
        </p:nvSpPr>
        <p:spPr>
          <a:xfrm>
            <a:off x="1329823" y="1991117"/>
            <a:ext cx="8791638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I" sz="15000" b="1" dirty="0"/>
              <a:t>Chinstrap</a:t>
            </a:r>
          </a:p>
        </p:txBody>
      </p:sp>
    </p:spTree>
    <p:extLst>
      <p:ext uri="{BB962C8B-B14F-4D97-AF65-F5344CB8AC3E}">
        <p14:creationId xmlns:p14="http://schemas.microsoft.com/office/powerpoint/2010/main" val="2406842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2DE5ECE-5084-0969-8825-6A3A193DEB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AE732F14-A039-84C4-74CC-7925187384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68" b="89899" l="9728" r="89494">
                        <a14:foregroundMark x1="88716" y1="9343" x2="73152" y2="8838"/>
                        <a14:foregroundMark x1="73152" y1="8838" x2="59533" y2="4545"/>
                        <a14:foregroundMark x1="59533" y1="4545" x2="44358" y2="7323"/>
                        <a14:foregroundMark x1="44358" y1="7323" x2="33463" y2="13636"/>
                        <a14:foregroundMark x1="33463" y1="13636" x2="59533" y2="26010"/>
                        <a14:foregroundMark x1="59533" y1="26010" x2="56031" y2="12121"/>
                        <a14:foregroundMark x1="56031" y1="12121" x2="39106" y2="7681"/>
                        <a14:foregroundMark x1="38285" y1="9384" x2="40467" y2="17677"/>
                        <a14:foregroundMark x1="40467" y1="17677" x2="50973" y2="8838"/>
                        <a14:foregroundMark x1="50973" y1="8838" x2="38891" y2="8125"/>
                        <a14:foregroundMark x1="36098" y1="10825" x2="40856" y2="17172"/>
                        <a14:foregroundMark x1="40856" y1="17172" x2="49805" y2="8586"/>
                        <a14:foregroundMark x1="49805" y1="8586" x2="64591" y2="6061"/>
                        <a14:foregroundMark x1="64591" y1="6061" x2="82490" y2="7576"/>
                        <a14:foregroundMark x1="82490" y1="7576" x2="66537" y2="10606"/>
                        <a14:foregroundMark x1="66537" y1="10606" x2="51751" y2="6818"/>
                        <a14:foregroundMark x1="51751" y1="6818" x2="43969" y2="16919"/>
                        <a14:foregroundMark x1="43969" y1="16919" x2="73541" y2="11869"/>
                        <a14:foregroundMark x1="73541" y1="11869" x2="56031" y2="17677"/>
                        <a14:foregroundMark x1="56031" y1="17677" x2="51751" y2="20707"/>
                        <a14:foregroundMark x1="59144" y1="3283" x2="54475" y2="1768"/>
                        <a14:backgroundMark x1="33074" y1="5808" x2="31128" y2="98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655" r="5767" b="73446"/>
          <a:stretch>
            <a:fillRect/>
          </a:stretch>
        </p:blipFill>
        <p:spPr bwMode="auto">
          <a:xfrm>
            <a:off x="4423861" y="2665722"/>
            <a:ext cx="2782445" cy="152655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218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53C8A04-3AE7-AA91-1B01-109E3421F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Gentoo - Falklands Conservation">
            <a:extLst>
              <a:ext uri="{FF2B5EF4-FFF2-40B4-BE49-F238E27FC236}">
                <a16:creationId xmlns:a16="http://schemas.microsoft.com/office/drawing/2014/main" id="{8C89C073-05A4-7182-A3DA-BA43D18038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42" t="5847" r="23349" b="46105"/>
          <a:stretch>
            <a:fillRect/>
          </a:stretch>
        </p:blipFill>
        <p:spPr bwMode="auto">
          <a:xfrm>
            <a:off x="4511635" y="2831307"/>
            <a:ext cx="2467233" cy="167237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967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AC1684D-D804-F13E-D10A-258EEFF23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>
            <a:extLst>
              <a:ext uri="{FF2B5EF4-FFF2-40B4-BE49-F238E27FC236}">
                <a16:creationId xmlns:a16="http://schemas.microsoft.com/office/drawing/2014/main" id="{E24006CD-8EAC-23A5-9ED7-4E8542E15B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100" b="32450" l="36929" r="81124">
                        <a14:foregroundMark x1="80150" y1="15500" x2="80599" y2="15500"/>
                        <a14:foregroundMark x1="80824" y1="15450" x2="81124" y2="15800"/>
                        <a14:foregroundMark x1="63895" y1="19150" x2="61948" y2="19900"/>
                        <a14:foregroundMark x1="37378" y1="28200" x2="36929" y2="28050"/>
                        <a14:foregroundMark x1="68090" y1="26350" x2="65169" y2="29400"/>
                        <a14:foregroundMark x1="65169" y1="29400" x2="64494" y2="31300"/>
                        <a14:foregroundMark x1="64494" y1="31300" x2="62921" y2="32750"/>
                        <a14:foregroundMark x1="62921" y1="32750" x2="48839" y2="32050"/>
                        <a14:foregroundMark x1="48839" y1="32050" x2="42697" y2="30600"/>
                        <a14:foregroundMark x1="42697" y1="30600" x2="46891" y2="28250"/>
                        <a14:foregroundMark x1="46891" y1="28250" x2="50562" y2="27850"/>
                        <a14:foregroundMark x1="50562" y1="27850" x2="55581" y2="30400"/>
                        <a14:foregroundMark x1="55581" y1="30400" x2="58427" y2="30650"/>
                        <a14:foregroundMark x1="58427" y1="30650" x2="61498" y2="29950"/>
                        <a14:foregroundMark x1="61498" y1="29950" x2="65618" y2="25000"/>
                        <a14:foregroundMark x1="65618" y1="25000" x2="61049" y2="25400"/>
                        <a14:foregroundMark x1="61049" y1="25400" x2="54082" y2="28850"/>
                        <a14:foregroundMark x1="54082" y1="28850" x2="53633" y2="25900"/>
                        <a14:foregroundMark x1="53633" y1="25900" x2="55131" y2="24000"/>
                        <a14:foregroundMark x1="55131" y1="24000" x2="57828" y2="24800"/>
                        <a14:foregroundMark x1="57828" y1="24800" x2="59925" y2="24350"/>
                        <a14:foregroundMark x1="67041" y1="27100" x2="65468" y2="29000"/>
                        <a14:foregroundMark x1="65468" y1="29000" x2="65318" y2="32650"/>
                        <a14:foregroundMark x1="65318" y1="32650" x2="62547" y2="33150"/>
                        <a14:foregroundMark x1="62547" y1="33150" x2="47116" y2="32450"/>
                        <a14:foregroundMark x1="47116" y1="32450" x2="44719" y2="31950"/>
                        <a14:foregroundMark x1="44719" y1="31950" x2="42322" y2="31000"/>
                        <a14:foregroundMark x1="42322" y1="31000" x2="40749" y2="29100"/>
                        <a14:foregroundMark x1="40749" y1="29100" x2="41199" y2="28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367" t="9730" r="14464" b="66306"/>
          <a:stretch>
            <a:fillRect/>
          </a:stretch>
        </p:blipFill>
        <p:spPr bwMode="auto">
          <a:xfrm>
            <a:off x="4371452" y="2428202"/>
            <a:ext cx="2964768" cy="200159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895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1326</TotalTime>
  <Words>6</Words>
  <Application>Microsoft Macintosh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Zangene, Ehsan</dc:creator>
  <cp:lastModifiedBy>Zangene, Ehsan</cp:lastModifiedBy>
  <cp:revision>5</cp:revision>
  <dcterms:created xsi:type="dcterms:W3CDTF">2025-07-01T10:06:19Z</dcterms:created>
  <dcterms:modified xsi:type="dcterms:W3CDTF">2025-07-02T08:17:18Z</dcterms:modified>
</cp:coreProperties>
</file>