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62EE3-172D-F932-6744-DCF9B6316F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F5FF8-8D4B-224B-7220-D48BC7C006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C8F5A-653C-04C2-CDB4-256C6901E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F9F7-E5CD-864B-BC76-03A926190B36}" type="datetimeFigureOut">
              <a:rPr lang="en-FI" smtClean="0"/>
              <a:t>23.4.2025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75409-EB40-CBF1-CEB5-122DAC6C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619C4-5FC0-A8F7-65BA-414D4F12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CA43-4DA5-B14C-94C2-39FBB3337D0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37657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024C5-07BA-20A9-9A75-C3E677BB1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C3FCA-2A4D-ABC6-2845-EDD20B47C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88CFD-E530-3F81-873A-AF028BFA6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F9F7-E5CD-864B-BC76-03A926190B36}" type="datetimeFigureOut">
              <a:rPr lang="en-FI" smtClean="0"/>
              <a:t>23.4.2025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B5F8EA-DD5C-18CB-45CF-21F3A0CB3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CDA4D0-DB98-4FB9-433B-ED8D6BBC1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CA43-4DA5-B14C-94C2-39FBB3337D0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833030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2B086B-035C-C8A5-4803-37E937D8B4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E39ADA-D621-F690-77AE-B5A4CC8F7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0D824-429D-9AFF-F2F7-C02508979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F9F7-E5CD-864B-BC76-03A926190B36}" type="datetimeFigureOut">
              <a:rPr lang="en-FI" smtClean="0"/>
              <a:t>23.4.2025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A7522-A2E0-6EF7-7278-49C51344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F7599-D5C5-7DA4-F5C2-58D21362A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CA43-4DA5-B14C-94C2-39FBB3337D0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56721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50A6-D9E0-B6BC-7156-6ACCAA66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2008F-7854-C80C-4A87-A658E9B0A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9916E-D9C9-C819-0DB4-710A6DFA5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F9F7-E5CD-864B-BC76-03A926190B36}" type="datetimeFigureOut">
              <a:rPr lang="en-FI" smtClean="0"/>
              <a:t>23.4.2025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F362C-1256-87D4-0DB1-2DF7ADC38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56701-FDF3-65B8-9268-D3F5CA1E8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CA43-4DA5-B14C-94C2-39FBB3337D0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496291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F46A-F5A0-2D95-C22C-3732FAB7C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21F88-FE1D-E95D-2C14-27D1D165C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1E04D-0663-4360-383C-3F4C5FD3E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F9F7-E5CD-864B-BC76-03A926190B36}" type="datetimeFigureOut">
              <a:rPr lang="en-FI" smtClean="0"/>
              <a:t>23.4.2025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9B2FD-8151-0968-13D2-DF2F869A6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C7209-809E-32BC-8255-07394D44C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CA43-4DA5-B14C-94C2-39FBB3337D0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915981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157F6-4DF1-A74B-4D78-8CA80D0DB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7BF20-7D06-7142-FCC5-9703BE9F2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68E255-1B5B-791D-C964-A52B0F925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550A8-5234-3061-0D37-28C03EBA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F9F7-E5CD-864B-BC76-03A926190B36}" type="datetimeFigureOut">
              <a:rPr lang="en-FI" smtClean="0"/>
              <a:t>23.4.2025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59D8B-74D4-31AD-28A3-A5DD8FE10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32A62-4B6D-F639-230E-C230AE854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CA43-4DA5-B14C-94C2-39FBB3337D0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4012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2763-A78E-8D12-AD5A-79081681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C5096-EBC5-269D-FC65-3720CFAA96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9370C5-E268-F6CB-800B-E65ED0087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5402C-7924-FA47-25A5-F587AB7D7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177159-143B-57BF-D9B1-193BC04902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8B53E9-A310-A0A2-7A9B-D3E41632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F9F7-E5CD-864B-BC76-03A926190B36}" type="datetimeFigureOut">
              <a:rPr lang="en-FI" smtClean="0"/>
              <a:t>23.4.2025</a:t>
            </a:fld>
            <a:endParaRPr lang="en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D7A460-3C5D-493E-CEC1-15A0ABE48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626FFC-343F-5811-0222-30F13505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CA43-4DA5-B14C-94C2-39FBB3337D0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117632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062FF-AEA7-7575-72BD-2D8FB07CC1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4C9473-5EA9-EAC0-4BA4-016D7D342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F9F7-E5CD-864B-BC76-03A926190B36}" type="datetimeFigureOut">
              <a:rPr lang="en-FI" smtClean="0"/>
              <a:t>23.4.2025</a:t>
            </a:fld>
            <a:endParaRPr lang="en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BAC26-D3FC-9BFC-DFB7-CF9238365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E7C32E-E938-5772-F831-2DB8E2363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CA43-4DA5-B14C-94C2-39FBB3337D0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6184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9645FF-76CE-34FF-AF33-30EE1F8BE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F9F7-E5CD-864B-BC76-03A926190B36}" type="datetimeFigureOut">
              <a:rPr lang="en-FI" smtClean="0"/>
              <a:t>23.4.2025</a:t>
            </a:fld>
            <a:endParaRPr lang="en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8CE157-46E5-E1FD-0B41-9D56A826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801C4-110D-12B6-45E5-448CFBEB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CA43-4DA5-B14C-94C2-39FBB3337D0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68046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1B0ED-456E-47CF-B88F-7642F3868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DEC75-4904-40EA-2387-F09195061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CC4605-B858-160A-0B73-9A6A0920F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EDE3E-61EC-1B7B-41A3-E19F62A69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F9F7-E5CD-864B-BC76-03A926190B36}" type="datetimeFigureOut">
              <a:rPr lang="en-FI" smtClean="0"/>
              <a:t>23.4.2025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B2D1A1-9692-7D88-9777-1936ECC2A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52A61-5F10-9000-20E1-D615CC081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CA43-4DA5-B14C-94C2-39FBB3337D0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153355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6135-76EA-C651-11B9-63E2CB56F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02D575-FB48-C74C-D165-0CB1F8A1E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B3B2C-42AB-5944-893B-0780F933E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06A91-E86E-AFFC-101F-CAD8568D4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6F9F7-E5CD-864B-BC76-03A926190B36}" type="datetimeFigureOut">
              <a:rPr lang="en-FI" smtClean="0"/>
              <a:t>23.4.2025</a:t>
            </a:fld>
            <a:endParaRPr lang="en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A2DCBE-7372-389B-E6D8-4AAD6A66D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266E6C-C085-F76E-17D8-98CB7377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6CA43-4DA5-B14C-94C2-39FBB3337D0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93764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17A0CD-F20C-AE27-F7AC-D8E0E21D8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4C7E5F-166B-C18E-9D18-DA4592F33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8BAE6B-52B1-334F-98E7-7500203D66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A6F9F7-E5CD-864B-BC76-03A926190B36}" type="datetimeFigureOut">
              <a:rPr lang="en-FI" smtClean="0"/>
              <a:t>23.4.2025</a:t>
            </a:fld>
            <a:endParaRPr lang="en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0F95A-F634-F8CB-7487-AA22BFEB89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A0DCD-FA19-9E7F-43FE-77689FF7C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A6CA43-4DA5-B14C-94C2-39FBB3337D0A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086752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46F1F2C8-798B-4CCE-A851-94AFAF350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832FF7-00CD-167C-F7F2-234A4BA7D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220919"/>
            <a:ext cx="5787089" cy="2773012"/>
          </a:xfrm>
        </p:spPr>
        <p:txBody>
          <a:bodyPr>
            <a:normAutofit/>
          </a:bodyPr>
          <a:lstStyle/>
          <a:p>
            <a:pPr algn="l" latinLnBrk="0"/>
            <a:r>
              <a:rPr lang="en-GB" sz="2800" b="1" dirty="0">
                <a:effectLst/>
              </a:rPr>
              <a:t>How Does MS Work?</a:t>
            </a:r>
            <a:br>
              <a:rPr lang="en-GB" sz="2800" b="1" dirty="0">
                <a:effectLst/>
              </a:rPr>
            </a:br>
            <a:br>
              <a:rPr lang="en-GB" sz="2800" b="1" dirty="0">
                <a:effectLst/>
              </a:rPr>
            </a:br>
            <a:r>
              <a:rPr lang="en-GB" sz="2000" b="1" dirty="0">
                <a:effectLst/>
              </a:rPr>
              <a:t>Ehsan Zangene</a:t>
            </a:r>
            <a:br>
              <a:rPr lang="en-GB" sz="2000" b="1" dirty="0">
                <a:effectLst/>
              </a:rPr>
            </a:br>
            <a:r>
              <a:rPr lang="en-GB" sz="2000" b="1" i="0" dirty="0">
                <a:effectLst/>
                <a:latin typeface="SBL Hebrew"/>
              </a:rPr>
              <a:t>5</a:t>
            </a:r>
            <a:r>
              <a:rPr lang="en-GB" sz="2000" b="1" i="0" baseline="30000" dirty="0">
                <a:effectLst/>
                <a:latin typeface="SBL Hebrew"/>
              </a:rPr>
              <a:t>th</a:t>
            </a:r>
            <a:r>
              <a:rPr lang="en-GB" sz="2000" b="1" i="0" dirty="0">
                <a:effectLst/>
                <a:latin typeface="SBL Hebrew"/>
              </a:rPr>
              <a:t> session</a:t>
            </a:r>
            <a:br>
              <a:rPr lang="en-GB" sz="2000" b="1" i="0" dirty="0">
                <a:effectLst/>
                <a:latin typeface="SBL Hebrew"/>
              </a:rPr>
            </a:br>
            <a:r>
              <a:rPr lang="en-GB" sz="2000" b="1" i="0" dirty="0">
                <a:effectLst/>
                <a:latin typeface="SBL Hebrew"/>
              </a:rPr>
              <a:t>Time:</a:t>
            </a:r>
            <a:r>
              <a:rPr lang="en-GB" sz="2000" b="0" i="0" dirty="0">
                <a:effectLst/>
                <a:latin typeface="SBL Hebrew"/>
              </a:rPr>
              <a:t> 10-12</a:t>
            </a:r>
            <a:br>
              <a:rPr lang="en-GB" sz="2000" b="0" i="0" dirty="0">
                <a:effectLst/>
                <a:latin typeface="SBL Hebrew"/>
              </a:rPr>
            </a:br>
            <a:r>
              <a:rPr lang="en-GB" sz="2000" b="1" i="0" dirty="0">
                <a:effectLst/>
                <a:latin typeface="SBL Hebrew"/>
              </a:rPr>
              <a:t>Place: </a:t>
            </a:r>
            <a:r>
              <a:rPr lang="en-GB" sz="2000" b="0" i="0" dirty="0" err="1">
                <a:effectLst/>
                <a:latin typeface="SBL Hebrew"/>
              </a:rPr>
              <a:t>Biomedicum</a:t>
            </a:r>
            <a:r>
              <a:rPr lang="en-GB" sz="2000" b="0" i="0" dirty="0">
                <a:effectLst/>
                <a:latin typeface="SBL Hebrew"/>
              </a:rPr>
              <a:t> 1, kok.3</a:t>
            </a:r>
            <a:endParaRPr lang="en-FI" sz="2000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55E9CD0-04B0-4A3C-B291-AD913379C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DD8BF3B-6066-418C-8D1A-75C5E396F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Block Arc 12">
            <a:extLst>
              <a:ext uri="{FF2B5EF4-FFF2-40B4-BE49-F238E27FC236}">
                <a16:creationId xmlns:a16="http://schemas.microsoft.com/office/drawing/2014/main" id="{80BC66F9-7A74-4286-AD22-1174052CC2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02394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8142CC3-2B5C-48E6-9DF0-6C8ACBAF2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B2D303B-3DD0-4319-9EAD-361847FEC7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6A89C79-8EF3-4AF9-B3D9-59A883F41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EFE5CE34-4543-42E5-B82C-1F3D12422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AF41FE-63D7-4695-81D2-66D2510E4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762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F7EBAE4-9945-4473-9E34-B2C66EA0F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E7DCB6-745A-93E8-D4A0-B975CE274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93361" cy="1325563"/>
          </a:xfrm>
        </p:spPr>
        <p:txBody>
          <a:bodyPr>
            <a:normAutofit/>
          </a:bodyPr>
          <a:lstStyle/>
          <a:p>
            <a:r>
              <a:rPr lang="fi-FI" sz="3700" b="1" dirty="0"/>
              <a:t>At </a:t>
            </a:r>
            <a:r>
              <a:rPr lang="fi-FI" sz="3700" b="1" dirty="0" err="1"/>
              <a:t>the</a:t>
            </a:r>
            <a:r>
              <a:rPr lang="fi-FI" sz="3700" b="1" dirty="0"/>
              <a:t> </a:t>
            </a:r>
            <a:r>
              <a:rPr lang="fi-FI" sz="3700" b="1" dirty="0" err="1"/>
              <a:t>end</a:t>
            </a:r>
            <a:r>
              <a:rPr lang="fi-FI" sz="3700" b="1" dirty="0"/>
              <a:t> of </a:t>
            </a:r>
            <a:r>
              <a:rPr lang="fi-FI" sz="3700" b="1" dirty="0" err="1"/>
              <a:t>this</a:t>
            </a:r>
            <a:r>
              <a:rPr lang="fi-FI" sz="3700" b="1" dirty="0"/>
              <a:t> session </a:t>
            </a:r>
            <a:r>
              <a:rPr lang="fi-FI" sz="3700" b="1" dirty="0" err="1"/>
              <a:t>you</a:t>
            </a:r>
            <a:r>
              <a:rPr lang="fi-FI" sz="3700" b="1" dirty="0"/>
              <a:t> </a:t>
            </a:r>
            <a:r>
              <a:rPr lang="fi-FI" sz="3700" b="1" dirty="0" err="1"/>
              <a:t>should</a:t>
            </a:r>
            <a:r>
              <a:rPr lang="fi-FI" sz="3700" b="1" dirty="0"/>
              <a:t> </a:t>
            </a:r>
            <a:r>
              <a:rPr lang="fi-FI" sz="3700" b="1" dirty="0" err="1"/>
              <a:t>know</a:t>
            </a:r>
            <a:r>
              <a:rPr lang="fi-FI" sz="3700" b="1" dirty="0"/>
              <a:t>:</a:t>
            </a:r>
            <a:endParaRPr lang="en-FI" sz="37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06184-6E94-06F6-BAB1-DE4C67C12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93361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b="0" i="0">
                <a:effectLst/>
                <a:latin typeface="SBL Hebrew"/>
              </a:rPr>
              <a:t>Principles of mass spectrometry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0" i="0">
                <a:effectLst/>
                <a:latin typeface="SBL Hebrew"/>
              </a:rPr>
              <a:t>Components of MS instruments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0" i="0">
                <a:effectLst/>
                <a:latin typeface="SBL Hebrew"/>
              </a:rPr>
              <a:t>Tandem 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0" i="0">
                <a:effectLst/>
                <a:latin typeface="SBL Hebrew"/>
              </a:rPr>
              <a:t>Data acquisition techniques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>
                <a:latin typeface="SBL Hebrew"/>
              </a:rPr>
              <a:t>DDA/DIA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0" i="0">
                <a:effectLst/>
                <a:latin typeface="SBL Hebrew"/>
              </a:rPr>
              <a:t>TMT labelling</a:t>
            </a:r>
          </a:p>
        </p:txBody>
      </p:sp>
      <p:pic>
        <p:nvPicPr>
          <p:cNvPr id="14" name="Picture 13" descr="Phoropter">
            <a:extLst>
              <a:ext uri="{FF2B5EF4-FFF2-40B4-BE49-F238E27FC236}">
                <a16:creationId xmlns:a16="http://schemas.microsoft.com/office/drawing/2014/main" id="{71CC8F29-15DC-DFAF-92A6-3F0FA008BE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899" r="16350" b="-2"/>
          <a:stretch/>
        </p:blipFill>
        <p:spPr>
          <a:xfrm>
            <a:off x="6374920" y="758514"/>
            <a:ext cx="5122238" cy="5122238"/>
          </a:xfrm>
          <a:custGeom>
            <a:avLst/>
            <a:gdLst/>
            <a:ahLst/>
            <a:cxnLst/>
            <a:rect l="l" t="t" r="r" b="b"/>
            <a:pathLst>
              <a:path w="2663168" h="2663168">
                <a:moveTo>
                  <a:pt x="1331584" y="0"/>
                </a:moveTo>
                <a:cubicBezTo>
                  <a:pt x="2066998" y="0"/>
                  <a:pt x="2663168" y="596170"/>
                  <a:pt x="2663168" y="1331584"/>
                </a:cubicBezTo>
                <a:cubicBezTo>
                  <a:pt x="2663168" y="2066998"/>
                  <a:pt x="2066998" y="2663168"/>
                  <a:pt x="1331584" y="2663168"/>
                </a:cubicBezTo>
                <a:cubicBezTo>
                  <a:pt x="596170" y="2663168"/>
                  <a:pt x="0" y="2066998"/>
                  <a:pt x="0" y="1331584"/>
                </a:cubicBezTo>
                <a:cubicBezTo>
                  <a:pt x="0" y="596170"/>
                  <a:pt x="596170" y="0"/>
                  <a:pt x="1331584" y="0"/>
                </a:cubicBezTo>
                <a:close/>
              </a:path>
            </a:pathLst>
          </a:custGeom>
        </p:spPr>
      </p:pic>
      <p:sp>
        <p:nvSpPr>
          <p:cNvPr id="21" name="!!Arc">
            <a:extLst>
              <a:ext uri="{FF2B5EF4-FFF2-40B4-BE49-F238E27FC236}">
                <a16:creationId xmlns:a16="http://schemas.microsoft.com/office/drawing/2014/main" id="{70BEB1E7-2F88-40BC-B73D-42E5B6F80B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89197" flipV="1">
            <a:off x="6261882" y="687822"/>
            <a:ext cx="5471147" cy="5471147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!!Oval">
            <a:extLst>
              <a:ext uri="{FF2B5EF4-FFF2-40B4-BE49-F238E27FC236}">
                <a16:creationId xmlns:a16="http://schemas.microsoft.com/office/drawing/2014/main" id="{A7B99495-F43F-4D80-A44F-2CB4764EB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48561" y="921125"/>
            <a:ext cx="791021" cy="76956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820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9" name="Rectangle 2078">
            <a:extLst>
              <a:ext uri="{FF2B5EF4-FFF2-40B4-BE49-F238E27FC236}">
                <a16:creationId xmlns:a16="http://schemas.microsoft.com/office/drawing/2014/main" id="{46187E64-7A77-4D13-A5F4-9AEC282BBB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1" name="!!Arc">
            <a:extLst>
              <a:ext uri="{FF2B5EF4-FFF2-40B4-BE49-F238E27FC236}">
                <a16:creationId xmlns:a16="http://schemas.microsoft.com/office/drawing/2014/main" id="{E2B33195-5BCA-4BB7-A82D-673952268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604789">
            <a:off x="675639" y="775849"/>
            <a:ext cx="2987899" cy="2987899"/>
          </a:xfrm>
          <a:prstGeom prst="arc">
            <a:avLst>
              <a:gd name="adj1" fmla="val 14455503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46B26-8140-F297-96AC-4228BC742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2818" y="1370171"/>
            <a:ext cx="508558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/>
              <a:t>Individual assignment</a:t>
            </a:r>
            <a:br>
              <a:rPr lang="en-US" sz="4200"/>
            </a:br>
            <a:br>
              <a:rPr lang="en-US" sz="4200"/>
            </a:br>
            <a:r>
              <a:rPr lang="en-US" sz="4200"/>
              <a:t>15 min</a:t>
            </a:r>
          </a:p>
        </p:txBody>
      </p:sp>
      <p:sp>
        <p:nvSpPr>
          <p:cNvPr id="2083" name="!!Oval">
            <a:extLst>
              <a:ext uri="{FF2B5EF4-FFF2-40B4-BE49-F238E27FC236}">
                <a16:creationId xmlns:a16="http://schemas.microsoft.com/office/drawing/2014/main" id="{CF8AD9F3-9AF6-494F-83A3-2F6775639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49802" y="832686"/>
            <a:ext cx="1104943" cy="107496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052" name="Picture 4" descr="Nonprofit Utopia">
            <a:extLst>
              <a:ext uri="{FF2B5EF4-FFF2-40B4-BE49-F238E27FC236}">
                <a16:creationId xmlns:a16="http://schemas.microsoft.com/office/drawing/2014/main" id="{386EC2FA-FDDE-F747-8794-243622264B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77" r="7077"/>
          <a:stretch/>
        </p:blipFill>
        <p:spPr bwMode="auto">
          <a:xfrm>
            <a:off x="6521381" y="773723"/>
            <a:ext cx="5194998" cy="5194998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5" name="!!Rectangle">
            <a:extLst>
              <a:ext uri="{FF2B5EF4-FFF2-40B4-BE49-F238E27FC236}">
                <a16:creationId xmlns:a16="http://schemas.microsoft.com/office/drawing/2014/main" id="{0DA5DB8B-7E5C-4ABC-8069-A9A8806F3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806" y="4790720"/>
            <a:ext cx="876704" cy="876704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00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pproach - Proteome Exploration Laboratory">
            <a:extLst>
              <a:ext uri="{FF2B5EF4-FFF2-40B4-BE49-F238E27FC236}">
                <a16:creationId xmlns:a16="http://schemas.microsoft.com/office/drawing/2014/main" id="{0D9DA8B1-D4FE-2960-EEF3-CF6E2B7575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0908" y="-73573"/>
            <a:ext cx="96583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0330245-DF2C-E799-983A-8C3C3CFC8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3358"/>
          </a:xfrm>
        </p:spPr>
        <p:txBody>
          <a:bodyPr>
            <a:normAutofit/>
          </a:bodyPr>
          <a:lstStyle/>
          <a:p>
            <a:r>
              <a:rPr lang="en-FI" sz="3600" b="1" dirty="0"/>
              <a:t>workflow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0D8963-59D9-CAB7-19C1-0932B9DCA934}"/>
              </a:ext>
            </a:extLst>
          </p:cNvPr>
          <p:cNvSpPr txBox="1"/>
          <p:nvPr/>
        </p:nvSpPr>
        <p:spPr>
          <a:xfrm>
            <a:off x="8460826" y="6492874"/>
            <a:ext cx="43512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FI" dirty="0"/>
              <a:t>https://pel.caltech.edu/approach</a:t>
            </a:r>
          </a:p>
        </p:txBody>
      </p:sp>
    </p:spTree>
    <p:extLst>
      <p:ext uri="{BB962C8B-B14F-4D97-AF65-F5344CB8AC3E}">
        <p14:creationId xmlns:p14="http://schemas.microsoft.com/office/powerpoint/2010/main" val="756868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69</Words>
  <Application>Microsoft Macintosh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SBL Hebrew</vt:lpstr>
      <vt:lpstr>Office Theme</vt:lpstr>
      <vt:lpstr>How Does MS Work?  Ehsan Zangene 5th session Time: 10-12 Place: Biomedicum 1, kok.3</vt:lpstr>
      <vt:lpstr>At the end of this session you should know:</vt:lpstr>
      <vt:lpstr>Individual assignment  15 min</vt:lpstr>
      <vt:lpstr>workflow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Zangene, Ehsan</dc:creator>
  <cp:lastModifiedBy>Zangene, Ehsan</cp:lastModifiedBy>
  <cp:revision>2</cp:revision>
  <dcterms:created xsi:type="dcterms:W3CDTF">2025-04-23T17:08:59Z</dcterms:created>
  <dcterms:modified xsi:type="dcterms:W3CDTF">2025-04-23T17:35:00Z</dcterms:modified>
</cp:coreProperties>
</file>