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7" r:id="rId6"/>
    <p:sldId id="426" r:id="rId7"/>
    <p:sldId id="448" r:id="rId8"/>
    <p:sldId id="449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4788816"/>
            <a:ext cx="8121191" cy="16591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Comp237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6438"/>
            <a:ext cx="10883245" cy="772997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44D9-9027-4196-94EC-1E6EEC10B9A4}"/>
              </a:ext>
            </a:extLst>
          </p:cNvPr>
          <p:cNvSpPr txBox="1"/>
          <p:nvPr/>
        </p:nvSpPr>
        <p:spPr>
          <a:xfrm>
            <a:off x="4468305" y="1997838"/>
            <a:ext cx="360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Liangyu</a:t>
            </a:r>
            <a:r>
              <a:rPr lang="en-US" sz="3600" dirty="0">
                <a:solidFill>
                  <a:schemeClr val="bg1"/>
                </a:solidFill>
              </a:rPr>
              <a:t> Wang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Wing Yan Lau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Sze Man Tang</a:t>
            </a:r>
          </a:p>
        </p:txBody>
      </p:sp>
    </p:spTree>
    <p:extLst>
      <p:ext uri="{BB962C8B-B14F-4D97-AF65-F5344CB8AC3E}">
        <p14:creationId xmlns:p14="http://schemas.microsoft.com/office/powerpoint/2010/main" val="17820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Youtube05-Shakira.csv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load “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Youtube05-Shakira.csv” file into a Pandas data frame.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61D7A3-ACBD-4FD1-B819-A638259262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6" b="1626"/>
          <a:stretch/>
        </p:blipFill>
        <p:spPr>
          <a:xfrm>
            <a:off x="6052973" y="560895"/>
            <a:ext cx="5811837" cy="6028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D155-0B57-475B-9F7B-093C832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457199"/>
            <a:ext cx="5935350" cy="1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project we use only the “CONTENT” and “CLASS” columns.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BA8B2B-22F5-413D-AEC7-0619AF5ACC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A9CD2-13B7-48BB-853D-FD2878BB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30" y="457200"/>
            <a:ext cx="5675423" cy="2029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00CFF-AB3B-4DAE-BEE2-C8190AF4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4" y="2461563"/>
            <a:ext cx="5353389" cy="4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For pre-processing, we strip all the punctuation marks from the comments in CONTENT column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AEB2-7001-41FC-B5E9-5C1B95F4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2824506"/>
            <a:ext cx="6624568" cy="11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786"/>
            <a:ext cx="4946904" cy="327581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then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count_vectorizer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</a:rPr>
              <a:t>to tokenize and vectorize all the comments using the bag of words model.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=2 to ignore words that are in less than 20% of comments, and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max_df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=0.75 to ignore words that are in more than 75% of comments.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CountVectorizer’s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default list of stop words.  The dimension of our vectorized comments data is (370, 529), meaning our bag of word model contains </a:t>
            </a:r>
            <a:r>
              <a:rPr lang="en-US" sz="1800">
                <a:effectLst/>
                <a:latin typeface="Segoe UI" panose="020B0502040204020203" pitchFamily="34" charset="0"/>
              </a:rPr>
              <a:t>529 </a:t>
            </a:r>
            <a:r>
              <a:rPr lang="en-US">
                <a:latin typeface="Segoe UI" panose="020B0502040204020203" pitchFamily="34" charset="0"/>
              </a:rPr>
              <a:t>features</a:t>
            </a:r>
            <a:r>
              <a:rPr lang="en-US" sz="180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0DA8-D132-48AF-B032-DFB298C1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95" y="914400"/>
            <a:ext cx="6223880" cy="1890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F406-69DC-4F60-84A2-F402F42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92" y="2735407"/>
            <a:ext cx="6164286" cy="3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954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{6020AE0F-9205-488F-85AD-469034514E54}tf78479028_win32</Template>
  <TotalTime>265</TotalTime>
  <Words>162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Comp237 </vt:lpstr>
      <vt:lpstr>Members</vt:lpstr>
      <vt:lpstr>Youtube05-Shakira.csv</vt:lpstr>
      <vt:lpstr>Basic Data Exploration</vt:lpstr>
      <vt:lpstr>Preprocessing</vt:lpstr>
      <vt:lpstr>Vectorization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Lianyo won</dc:creator>
  <cp:lastModifiedBy>Lianyo won</cp:lastModifiedBy>
  <cp:revision>16</cp:revision>
  <dcterms:created xsi:type="dcterms:W3CDTF">2022-04-08T00:42:24Z</dcterms:created>
  <dcterms:modified xsi:type="dcterms:W3CDTF">2022-04-08T05:17:37Z</dcterms:modified>
</cp:coreProperties>
</file>