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46" r:id="rId5"/>
    <p:sldId id="447" r:id="rId6"/>
    <p:sldId id="426" r:id="rId7"/>
    <p:sldId id="448" r:id="rId8"/>
    <p:sldId id="449" r:id="rId9"/>
    <p:sldId id="450" r:id="rId10"/>
    <p:sldId id="451" r:id="rId11"/>
    <p:sldId id="452" r:id="rId12"/>
    <p:sldId id="453" r:id="rId13"/>
    <p:sldId id="4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15902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7" y="4788816"/>
            <a:ext cx="8121191" cy="1659118"/>
          </a:xfrm>
        </p:spPr>
        <p:txBody>
          <a:bodyPr anchor="t" anchorCtr="0">
            <a:normAutofit fontScale="90000"/>
          </a:bodyPr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Comp237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143E-73AC-4F88-A0EF-C51C0B27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Naive Bayes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8258-5E27-4589-9F5A-10AC611F22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Create Naïve Bayes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Train the classifier using the 75% training data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168B5C-8BBC-4511-81E3-B255A036E6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D4761-688E-4F67-A591-DD704E16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54" y="2715909"/>
            <a:ext cx="48584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9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6438"/>
            <a:ext cx="10883245" cy="772997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D44D9-9027-4196-94EC-1E6EEC10B9A4}"/>
              </a:ext>
            </a:extLst>
          </p:cNvPr>
          <p:cNvSpPr txBox="1"/>
          <p:nvPr/>
        </p:nvSpPr>
        <p:spPr>
          <a:xfrm>
            <a:off x="4468305" y="1997838"/>
            <a:ext cx="3601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Liangyu</a:t>
            </a:r>
            <a:r>
              <a:rPr lang="en-US" sz="3600" dirty="0">
                <a:solidFill>
                  <a:schemeClr val="bg1"/>
                </a:solidFill>
              </a:rPr>
              <a:t> Wang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Wing Yan Lau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Sze Man Tang</a:t>
            </a:r>
          </a:p>
        </p:txBody>
      </p:sp>
    </p:spTree>
    <p:extLst>
      <p:ext uri="{BB962C8B-B14F-4D97-AF65-F5344CB8AC3E}">
        <p14:creationId xmlns:p14="http://schemas.microsoft.com/office/powerpoint/2010/main" val="17820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Youtube05-Shakira.csv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load “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Youtube05-Shakira.csv” file into a Pandas data frame.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661D7A3-ACBD-4FD1-B819-A638259262B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1626" b="1626"/>
          <a:stretch/>
        </p:blipFill>
        <p:spPr>
          <a:xfrm>
            <a:off x="6052973" y="560895"/>
            <a:ext cx="5811837" cy="6028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1D155-0B57-475B-9F7B-093C8329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60" y="457199"/>
            <a:ext cx="5935350" cy="1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Basic 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this project we use only the “CONTENT” and “CLASS” columns.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BA8B2B-22F5-413D-AEC7-0619AF5ACC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DA9CD2-13B7-48BB-853D-FD2878BB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530" y="457200"/>
            <a:ext cx="5675423" cy="2029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C00CFF-AB3B-4DAE-BEE2-C8190AF4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64" y="2461563"/>
            <a:ext cx="5353389" cy="42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For pre-processing, we strip all the punctuation marks from the comments in CONTENT column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EAEB2-7001-41FC-B5E9-5C1B95F4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5" y="2824506"/>
            <a:ext cx="6624568" cy="11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667786"/>
            <a:ext cx="4946904" cy="3275814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We then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count_vectorizer</a:t>
            </a:r>
            <a:r>
              <a:rPr lang="en-US" dirty="0">
                <a:latin typeface="Segoe UI" panose="020B0502040204020203" pitchFamily="34" charset="0"/>
              </a:rPr>
              <a:t> </a:t>
            </a:r>
            <a:r>
              <a:rPr lang="en-US" sz="1800" dirty="0">
                <a:effectLst/>
                <a:latin typeface="Segoe UI" panose="020B0502040204020203" pitchFamily="34" charset="0"/>
              </a:rPr>
              <a:t>to tokenize and vectorize all the comments using the bag of words model.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min_df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=2 to ignore words that are in less than 20% of comments, and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max_df</a:t>
            </a:r>
            <a:r>
              <a:rPr lang="en-US" sz="1800" dirty="0">
                <a:effectLst/>
                <a:latin typeface="Segoe UI" panose="020B0502040204020203" pitchFamily="34" charset="0"/>
              </a:rPr>
              <a:t>=0.75 to ignore words that are in more than 75% of comments.  We use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CountVectorizer’s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default list of stop words.  The dimension of our vectorized comments data is (370, 529), meaning our bag of word model contains </a:t>
            </a:r>
            <a:r>
              <a:rPr lang="en-US" sz="1800">
                <a:effectLst/>
                <a:latin typeface="Segoe UI" panose="020B0502040204020203" pitchFamily="34" charset="0"/>
              </a:rPr>
              <a:t>529 </a:t>
            </a:r>
            <a:r>
              <a:rPr lang="en-US">
                <a:latin typeface="Segoe UI" panose="020B0502040204020203" pitchFamily="34" charset="0"/>
              </a:rPr>
              <a:t>features</a:t>
            </a:r>
            <a:r>
              <a:rPr lang="en-US" sz="180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ECA49-F65F-4C7E-B6CE-529FF0B6C1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40DA8-D132-48AF-B032-DFB298C1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95" y="914400"/>
            <a:ext cx="6223880" cy="1890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F406-69DC-4F60-84A2-F402F42B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92" y="2735407"/>
            <a:ext cx="6164286" cy="31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8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8D86-29B6-40C2-A62C-0C9F7C5A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Tf-idf</a:t>
            </a:r>
            <a:r>
              <a:rPr lang="en-HK" dirty="0"/>
              <a:t>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A540-2FBC-4FB2-87B5-FA29FD87B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Downscale the transformed data using </a:t>
            </a:r>
            <a:r>
              <a:rPr lang="en-HK" dirty="0" err="1"/>
              <a:t>tf-idf</a:t>
            </a:r>
            <a:r>
              <a:rPr lang="en-H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Place data into </a:t>
            </a:r>
            <a:r>
              <a:rPr lang="en-HK" dirty="0" err="1"/>
              <a:t>dataframe</a:t>
            </a:r>
            <a:r>
              <a:rPr lang="en-HK" dirty="0"/>
              <a:t> for shuffle and split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5711B3-B446-4031-9BB4-4C8B85B27A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0CC52-B612-4834-9C19-69F80A38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57" y="333576"/>
            <a:ext cx="6487430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B0BD3-1ED8-40E9-A627-0A766B7C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38" y="2486526"/>
            <a:ext cx="2991267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ADBE13-730C-4C48-8842-AD8C3B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32" y="3867844"/>
            <a:ext cx="2705478" cy="10002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F47142-26AD-4B4B-84FC-B0BBE257E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485" y="4868109"/>
            <a:ext cx="2667372" cy="724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8641C8-9542-4A50-8B21-8CCAFB340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164" y="3311444"/>
            <a:ext cx="355332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CE77-74E2-46F6-9618-3BC76F4E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Shuffle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3073-7ABE-4B63-9F77-62F630A23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Append the class back to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Shuffle using </a:t>
            </a:r>
            <a:r>
              <a:rPr lang="en-HK" dirty="0" err="1"/>
              <a:t>pandas.DataFrame.sample</a:t>
            </a:r>
            <a:r>
              <a:rPr lang="en-HK" dirty="0"/>
              <a:t> with frac=1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61ADDD-61A5-495E-9AF7-0E6BF23C4B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5EF60-C152-4104-ACB2-DA468188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85" y="369614"/>
            <a:ext cx="4763165" cy="2333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47CB7-1FEC-448F-8F94-DFF6BF0C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0" y="2849380"/>
            <a:ext cx="421063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76E-1A8F-469B-A6E7-014003C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Test training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6F6A-CA52-4E9F-A41B-1E0A644C69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Split the data into 75% training data and 25% of 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Total # of data = 370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# of training data = 370*0.75 = 278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# of testing data = 370-278 = 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Split using pandas.DataFrame.iloc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5E0C91-C0EA-4EC0-8996-50F0F75D04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958C8-C796-4699-940F-D510CC31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789" y="281794"/>
            <a:ext cx="5826284" cy="288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6ACEB-4CB4-422F-93C0-710035BD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70" y="3166584"/>
            <a:ext cx="2978561" cy="3629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D3887D-D081-4767-B4BD-4FE74CD88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931" y="3487212"/>
            <a:ext cx="316274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4261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{6020AE0F-9205-488F-85AD-469034514E54}tf78479028_win32</Template>
  <TotalTime>315</TotalTime>
  <Words>261</Words>
  <Application>Microsoft Office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Natural Language Processing Comp237 </vt:lpstr>
      <vt:lpstr>Members</vt:lpstr>
      <vt:lpstr>Youtube05-Shakira.csv</vt:lpstr>
      <vt:lpstr>Basic Data Exploration</vt:lpstr>
      <vt:lpstr>Preprocessing</vt:lpstr>
      <vt:lpstr>Vectorization</vt:lpstr>
      <vt:lpstr>Tf-idf Transformer</vt:lpstr>
      <vt:lpstr>Shuffle the data</vt:lpstr>
      <vt:lpstr>Test training split</vt:lpstr>
      <vt:lpstr>Naive Bayes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Lianyo won</dc:creator>
  <cp:lastModifiedBy>Wing Yan Lau</cp:lastModifiedBy>
  <cp:revision>17</cp:revision>
  <dcterms:created xsi:type="dcterms:W3CDTF">2022-04-08T00:42:24Z</dcterms:created>
  <dcterms:modified xsi:type="dcterms:W3CDTF">2022-04-08T08:33:57Z</dcterms:modified>
</cp:coreProperties>
</file>